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handoutMasterIdLst>
    <p:handoutMasterId r:id="rId23"/>
  </p:handoutMasterIdLst>
  <p:sldIdLst>
    <p:sldId id="256" r:id="rId4"/>
    <p:sldId id="260" r:id="rId6"/>
    <p:sldId id="259" r:id="rId7"/>
    <p:sldId id="257" r:id="rId8"/>
    <p:sldId id="264" r:id="rId9"/>
    <p:sldId id="263" r:id="rId10"/>
    <p:sldId id="265" r:id="rId11"/>
    <p:sldId id="266" r:id="rId12"/>
    <p:sldId id="269" r:id="rId13"/>
    <p:sldId id="276" r:id="rId14"/>
    <p:sldId id="267" r:id="rId15"/>
    <p:sldId id="268" r:id="rId16"/>
    <p:sldId id="270" r:id="rId17"/>
    <p:sldId id="271" r:id="rId18"/>
    <p:sldId id="272" r:id="rId19"/>
    <p:sldId id="273" r:id="rId20"/>
    <p:sldId id="274" r:id="rId21"/>
    <p:sldId id="275" r:id="rId22"/>
  </p:sldIdLst>
  <p:sldSz cx="9144000" cy="6858000" type="screen4x3"/>
  <p:notesSz cx="6858000" cy="9144000"/>
  <p:defaultTextStyle>
    <a:defPPr>
      <a:defRPr lang="ru-RU"/>
    </a:defPPr>
    <a:lvl1pPr algn="ctr"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ctr"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ctr"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ctr"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ctr"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02B46"/>
    <a:srgbClr val="014189"/>
    <a:srgbClr val="41A8E4"/>
    <a:srgbClr val="46BADE"/>
    <a:srgbClr val="3635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319" autoAdjust="0"/>
    <p:restoredTop sz="94618" autoAdjust="0"/>
  </p:normalViewPr>
  <p:slideViewPr>
    <p:cSldViewPr>
      <p:cViewPr>
        <p:scale>
          <a:sx n="101" d="100"/>
          <a:sy n="101" d="100"/>
        </p:scale>
        <p:origin x="-1374" y="-1008"/>
      </p:cViewPr>
      <p:guideLst>
        <p:guide orient="horz" pos="2160"/>
        <p:guide pos="2902"/>
      </p:guideLst>
    </p:cSldViewPr>
  </p:slideViewPr>
  <p:notesTextViewPr>
    <p:cViewPr>
      <p:scale>
        <a:sx n="100" d="100"/>
        <a:sy n="100" d="100"/>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12.jpeg>
</file>

<file path=ppt/media/image13.png>
</file>

<file path=ppt/media/image14.png>
</file>

<file path=ppt/media/image15.png>
</file>

<file path=ppt/media/image16.jpeg>
</file>

<file path=ppt/media/image17.png>
</file>

<file path=ppt/media/image2.jpeg>
</file>

<file path=ppt/media/image3.jpe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5330"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lgn="l">
              <a:defRPr sz="1200"/>
            </a:lvl1pPr>
          </a:lstStyle>
          <a:p>
            <a:endParaRPr lang="en-US"/>
          </a:p>
        </p:txBody>
      </p:sp>
      <p:sp>
        <p:nvSpPr>
          <p:cNvPr id="355331" name="Rectangle 3"/>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a:lvl1pPr>
          </a:lstStyle>
          <a:p>
            <a:endParaRPr lang="en-US"/>
          </a:p>
        </p:txBody>
      </p:sp>
      <p:sp>
        <p:nvSpPr>
          <p:cNvPr id="355332" name="Rectangle 4"/>
          <p:cNvSpPr>
            <a:spLocks noRot="1" noChangeArrowheads="1" noTextEdit="1"/>
          </p:cNvSpPr>
          <p:nvPr>
            <p:ph type="sldImg" idx="2"/>
          </p:nvPr>
        </p:nvSpPr>
        <p:spPr bwMode="auto">
          <a:xfrm>
            <a:off x="1143000" y="685800"/>
            <a:ext cx="4572000" cy="3429000"/>
          </a:xfrm>
          <a:prstGeom prst="rect">
            <a:avLst/>
          </a:prstGeom>
          <a:noFill/>
          <a:ln w="9525">
            <a:solidFill>
              <a:srgbClr val="000000"/>
            </a:solidFill>
            <a:miter lim="800000"/>
          </a:ln>
          <a:effectLst/>
        </p:spPr>
      </p:sp>
      <p:sp>
        <p:nvSpPr>
          <p:cNvPr id="355333" name="Rectangle 5"/>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smtClean="0"/>
          </a:p>
        </p:txBody>
      </p:sp>
      <p:sp>
        <p:nvSpPr>
          <p:cNvPr id="355334" name="Rectangle 6"/>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lgn="l">
              <a:defRPr sz="1200"/>
            </a:lvl1pPr>
          </a:lstStyle>
          <a:p>
            <a:endParaRPr lang="en-US"/>
          </a:p>
        </p:txBody>
      </p:sp>
      <p:sp>
        <p:nvSpPr>
          <p:cNvPr id="355335"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a:lvl1pPr>
          </a:lstStyle>
          <a:p>
            <a:fld id="{9DEA0449-08B3-452F-B5C2-51CEF22C7F46}" type="slidenum">
              <a:rPr lang="en-US"/>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mn-ea"/>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mn-ea"/>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mn-ea"/>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fld id="{26669BAA-80D3-47B2-B944-E7A9AFE68899}" type="slidenum">
              <a:rPr lang="en-US"/>
            </a:fld>
            <a:endParaRPr lang="en-US"/>
          </a:p>
        </p:txBody>
      </p:sp>
      <p:sp>
        <p:nvSpPr>
          <p:cNvPr id="356354" name="Rectangle 2"/>
          <p:cNvSpPr>
            <a:spLocks noRot="1" noChangeArrowheads="1" noTextEdit="1"/>
          </p:cNvSpPr>
          <p:nvPr>
            <p:ph type="sldImg"/>
          </p:nvPr>
        </p:nvSpPr>
        <p:spPr/>
      </p:sp>
      <p:sp>
        <p:nvSpPr>
          <p:cNvPr id="35635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fld id="{9C48026E-F160-41EB-9539-8762D00D81A3}" type="slidenum">
              <a:rPr lang="en-US"/>
            </a:fld>
            <a:endParaRPr lang="en-US"/>
          </a:p>
        </p:txBody>
      </p:sp>
      <p:sp>
        <p:nvSpPr>
          <p:cNvPr id="357378" name="Rectangle 2"/>
          <p:cNvSpPr>
            <a:spLocks noRot="1" noChangeArrowheads="1" noTextEdit="1"/>
          </p:cNvSpPr>
          <p:nvPr>
            <p:ph type="sldImg"/>
          </p:nvPr>
        </p:nvSpPr>
        <p:spPr/>
      </p:sp>
      <p:sp>
        <p:nvSpPr>
          <p:cNvPr id="35737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1908175" y="3860800"/>
            <a:ext cx="5327650" cy="750888"/>
          </a:xfrm>
        </p:spPr>
        <p:txBody>
          <a:bodyPr/>
          <a:lstStyle>
            <a:lvl1pPr>
              <a:defRPr sz="2800" b="1"/>
            </a:lvl1pPr>
          </a:lstStyle>
          <a:p>
            <a:r>
              <a:rPr lang="ru-RU"/>
              <a:t>Click to edit Master title style</a:t>
            </a:r>
            <a:endParaRPr lang="ru-RU"/>
          </a:p>
        </p:txBody>
      </p:sp>
      <p:sp>
        <p:nvSpPr>
          <p:cNvPr id="5123" name="Rectangle 3"/>
          <p:cNvSpPr>
            <a:spLocks noGrp="1" noChangeArrowheads="1"/>
          </p:cNvSpPr>
          <p:nvPr>
            <p:ph type="subTitle" idx="1"/>
          </p:nvPr>
        </p:nvSpPr>
        <p:spPr>
          <a:xfrm>
            <a:off x="1908175" y="4581525"/>
            <a:ext cx="5327650" cy="503238"/>
          </a:xfrm>
        </p:spPr>
        <p:txBody>
          <a:bodyPr/>
          <a:lstStyle>
            <a:lvl1pPr marL="0" indent="0">
              <a:buFontTx/>
              <a:buNone/>
              <a:defRPr sz="2400" b="1"/>
            </a:lvl1pPr>
          </a:lstStyle>
          <a:p>
            <a:r>
              <a:rPr lang="ru-RU"/>
              <a:t>Click to edit Master subtitle style</a:t>
            </a:r>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05588" y="476250"/>
            <a:ext cx="2070100" cy="5688013"/>
          </a:xfrm>
        </p:spPr>
        <p:txBody>
          <a:bodyPr vert="eaVert"/>
          <a:lstStyle/>
          <a:p>
            <a:r>
              <a:rPr lang="ru-RU"/>
              <a:t>Образец заголовка</a:t>
            </a:r>
            <a:endParaRPr lang="ru-RU"/>
          </a:p>
        </p:txBody>
      </p:sp>
      <p:sp>
        <p:nvSpPr>
          <p:cNvPr id="3" name="Вертикальный текст 2"/>
          <p:cNvSpPr>
            <a:spLocks noGrp="1"/>
          </p:cNvSpPr>
          <p:nvPr>
            <p:ph type="body" orient="vert" idx="1"/>
          </p:nvPr>
        </p:nvSpPr>
        <p:spPr>
          <a:xfrm>
            <a:off x="395288" y="476250"/>
            <a:ext cx="6057900" cy="5688013"/>
          </a:xfrm>
        </p:spPr>
        <p:txBody>
          <a:bodyPr vert="eaVert"/>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5800" y="2130425"/>
            <a:ext cx="7772400" cy="1470025"/>
          </a:xfrm>
        </p:spPr>
        <p:txBody>
          <a:bodyPr/>
          <a:lstStyle/>
          <a:p>
            <a:r>
              <a:rPr lang="ru-RU"/>
              <a:t>Образец заголовка</a:t>
            </a:r>
            <a:endParaRPr lang="ru-RU"/>
          </a:p>
        </p:txBody>
      </p:sp>
      <p:sp>
        <p:nvSpPr>
          <p:cNvPr id="3" name="Подзаголовок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ru-RU"/>
              <a:t>Образец подзаголовка</a:t>
            </a:r>
            <a:endParaRPr lang="ru-RU"/>
          </a:p>
        </p:txBody>
      </p:sp>
      <p:sp>
        <p:nvSpPr>
          <p:cNvPr id="4" name="Дата 3"/>
          <p:cNvSpPr>
            <a:spLocks noGrp="1"/>
          </p:cNvSpPr>
          <p:nvPr>
            <p:ph type="dt" sz="half" idx="10"/>
          </p:nvPr>
        </p:nvSpPr>
        <p:spPr/>
        <p:txBody>
          <a:bodyPr/>
          <a:lstStyle>
            <a:lvl1pPr>
              <a:defRPr/>
            </a:lvl1pPr>
          </a:lstStyle>
          <a:p>
            <a:endParaRPr lang="ru-RU"/>
          </a:p>
        </p:txBody>
      </p:sp>
      <p:sp>
        <p:nvSpPr>
          <p:cNvPr id="5" name="Нижний колонтитул 4"/>
          <p:cNvSpPr>
            <a:spLocks noGrp="1"/>
          </p:cNvSpPr>
          <p:nvPr>
            <p:ph type="ftr" sz="quarter" idx="11"/>
          </p:nvPr>
        </p:nvSpPr>
        <p:spPr/>
        <p:txBody>
          <a:bodyPr/>
          <a:lstStyle>
            <a:lvl1pPr>
              <a:defRPr/>
            </a:lvl1pPr>
          </a:lstStyle>
          <a:p>
            <a:endParaRPr lang="ru-RU"/>
          </a:p>
        </p:txBody>
      </p:sp>
      <p:sp>
        <p:nvSpPr>
          <p:cNvPr id="6" name="Номер слайда 5"/>
          <p:cNvSpPr>
            <a:spLocks noGrp="1"/>
          </p:cNvSpPr>
          <p:nvPr>
            <p:ph type="sldNum" sz="quarter" idx="12"/>
          </p:nvPr>
        </p:nvSpPr>
        <p:spPr/>
        <p:txBody>
          <a:bodyPr/>
          <a:lstStyle>
            <a:lvl1pPr>
              <a:defRPr/>
            </a:lvl1pPr>
          </a:lstStyle>
          <a:p>
            <a:fld id="{68D1EEEC-7886-48EB-BA62-AAA2C5A0CD62}" type="slidenum">
              <a:rPr lang="ru-RU"/>
            </a:fld>
            <a:endParaRPr lang="ru-RU"/>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ru-RU"/>
          </a:p>
        </p:txBody>
      </p:sp>
      <p:sp>
        <p:nvSpPr>
          <p:cNvPr id="3" name="Содержимое 2"/>
          <p:cNvSpPr>
            <a:spLocks noGrp="1"/>
          </p:cNvSpPr>
          <p:nvPr>
            <p:ph idx="1"/>
          </p:nvPr>
        </p:nvSpPr>
        <p:spPr/>
        <p:txBody>
          <a:body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Дата 3"/>
          <p:cNvSpPr>
            <a:spLocks noGrp="1"/>
          </p:cNvSpPr>
          <p:nvPr>
            <p:ph type="dt" sz="half" idx="10"/>
          </p:nvPr>
        </p:nvSpPr>
        <p:spPr/>
        <p:txBody>
          <a:bodyPr/>
          <a:lstStyle>
            <a:lvl1pPr>
              <a:defRPr/>
            </a:lvl1pPr>
          </a:lstStyle>
          <a:p>
            <a:endParaRPr lang="ru-RU"/>
          </a:p>
        </p:txBody>
      </p:sp>
      <p:sp>
        <p:nvSpPr>
          <p:cNvPr id="5" name="Нижний колонтитул 4"/>
          <p:cNvSpPr>
            <a:spLocks noGrp="1"/>
          </p:cNvSpPr>
          <p:nvPr>
            <p:ph type="ftr" sz="quarter" idx="11"/>
          </p:nvPr>
        </p:nvSpPr>
        <p:spPr/>
        <p:txBody>
          <a:bodyPr/>
          <a:lstStyle>
            <a:lvl1pPr>
              <a:defRPr/>
            </a:lvl1pPr>
          </a:lstStyle>
          <a:p>
            <a:endParaRPr lang="ru-RU"/>
          </a:p>
        </p:txBody>
      </p:sp>
      <p:sp>
        <p:nvSpPr>
          <p:cNvPr id="6" name="Номер слайда 5"/>
          <p:cNvSpPr>
            <a:spLocks noGrp="1"/>
          </p:cNvSpPr>
          <p:nvPr>
            <p:ph type="sldNum" sz="quarter" idx="12"/>
          </p:nvPr>
        </p:nvSpPr>
        <p:spPr/>
        <p:txBody>
          <a:bodyPr/>
          <a:lstStyle>
            <a:lvl1pPr>
              <a:defRPr/>
            </a:lvl1pPr>
          </a:lstStyle>
          <a:p>
            <a:fld id="{C6BA471B-A423-43E9-920C-755BC8EADBBF}" type="slidenum">
              <a:rPr lang="ru-RU"/>
            </a:fld>
            <a:endParaRPr lang="ru-RU"/>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a:t>Образец заголовка</a:t>
            </a:r>
            <a:endParaRPr lang="ru-RU"/>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ru-RU"/>
              <a:t>Образец текста</a:t>
            </a:r>
            <a:endParaRPr lang="ru-RU"/>
          </a:p>
        </p:txBody>
      </p:sp>
      <p:sp>
        <p:nvSpPr>
          <p:cNvPr id="4" name="Дата 3"/>
          <p:cNvSpPr>
            <a:spLocks noGrp="1"/>
          </p:cNvSpPr>
          <p:nvPr>
            <p:ph type="dt" sz="half" idx="10"/>
          </p:nvPr>
        </p:nvSpPr>
        <p:spPr/>
        <p:txBody>
          <a:bodyPr/>
          <a:lstStyle>
            <a:lvl1pPr>
              <a:defRPr/>
            </a:lvl1pPr>
          </a:lstStyle>
          <a:p>
            <a:endParaRPr lang="ru-RU"/>
          </a:p>
        </p:txBody>
      </p:sp>
      <p:sp>
        <p:nvSpPr>
          <p:cNvPr id="5" name="Нижний колонтитул 4"/>
          <p:cNvSpPr>
            <a:spLocks noGrp="1"/>
          </p:cNvSpPr>
          <p:nvPr>
            <p:ph type="ftr" sz="quarter" idx="11"/>
          </p:nvPr>
        </p:nvSpPr>
        <p:spPr/>
        <p:txBody>
          <a:bodyPr/>
          <a:lstStyle>
            <a:lvl1pPr>
              <a:defRPr/>
            </a:lvl1pPr>
          </a:lstStyle>
          <a:p>
            <a:endParaRPr lang="ru-RU"/>
          </a:p>
        </p:txBody>
      </p:sp>
      <p:sp>
        <p:nvSpPr>
          <p:cNvPr id="6" name="Номер слайда 5"/>
          <p:cNvSpPr>
            <a:spLocks noGrp="1"/>
          </p:cNvSpPr>
          <p:nvPr>
            <p:ph type="sldNum" sz="quarter" idx="12"/>
          </p:nvPr>
        </p:nvSpPr>
        <p:spPr/>
        <p:txBody>
          <a:bodyPr/>
          <a:lstStyle>
            <a:lvl1pPr>
              <a:defRPr/>
            </a:lvl1pPr>
          </a:lstStyle>
          <a:p>
            <a:fld id="{43B91AB6-5940-44C7-B9A8-467D8A511BC3}" type="slidenum">
              <a:rPr lang="ru-RU"/>
            </a:fld>
            <a:endParaRPr lang="ru-RU"/>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ru-RU"/>
          </a:p>
        </p:txBody>
      </p:sp>
      <p:sp>
        <p:nvSpPr>
          <p:cNvPr id="3" name="Содержимое 2"/>
          <p:cNvSpPr>
            <a:spLocks noGrp="1"/>
          </p:cNvSpPr>
          <p:nvPr>
            <p:ph sz="half" idx="1"/>
          </p:nvPr>
        </p:nvSpPr>
        <p:spPr>
          <a:xfrm>
            <a:off x="1979613" y="1600200"/>
            <a:ext cx="3276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Содержимое 3"/>
          <p:cNvSpPr>
            <a:spLocks noGrp="1"/>
          </p:cNvSpPr>
          <p:nvPr>
            <p:ph sz="half" idx="2"/>
          </p:nvPr>
        </p:nvSpPr>
        <p:spPr>
          <a:xfrm>
            <a:off x="5408613" y="1600200"/>
            <a:ext cx="3278187"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5" name="Дата 4"/>
          <p:cNvSpPr>
            <a:spLocks noGrp="1"/>
          </p:cNvSpPr>
          <p:nvPr>
            <p:ph type="dt" sz="half" idx="10"/>
          </p:nvPr>
        </p:nvSpPr>
        <p:spPr/>
        <p:txBody>
          <a:bodyPr/>
          <a:lstStyle>
            <a:lvl1pPr>
              <a:defRPr/>
            </a:lvl1pPr>
          </a:lstStyle>
          <a:p>
            <a:endParaRPr lang="ru-RU"/>
          </a:p>
        </p:txBody>
      </p:sp>
      <p:sp>
        <p:nvSpPr>
          <p:cNvPr id="6" name="Нижний колонтитул 5"/>
          <p:cNvSpPr>
            <a:spLocks noGrp="1"/>
          </p:cNvSpPr>
          <p:nvPr>
            <p:ph type="ftr" sz="quarter" idx="11"/>
          </p:nvPr>
        </p:nvSpPr>
        <p:spPr/>
        <p:txBody>
          <a:bodyPr/>
          <a:lstStyle>
            <a:lvl1pPr>
              <a:defRPr/>
            </a:lvl1pPr>
          </a:lstStyle>
          <a:p>
            <a:endParaRPr lang="ru-RU"/>
          </a:p>
        </p:txBody>
      </p:sp>
      <p:sp>
        <p:nvSpPr>
          <p:cNvPr id="7" name="Номер слайда 6"/>
          <p:cNvSpPr>
            <a:spLocks noGrp="1"/>
          </p:cNvSpPr>
          <p:nvPr>
            <p:ph type="sldNum" sz="quarter" idx="12"/>
          </p:nvPr>
        </p:nvSpPr>
        <p:spPr/>
        <p:txBody>
          <a:bodyPr/>
          <a:lstStyle>
            <a:lvl1pPr>
              <a:defRPr/>
            </a:lvl1pPr>
          </a:lstStyle>
          <a:p>
            <a:fld id="{6087131E-2295-4B3C-B220-D1A11A85F813}" type="slidenum">
              <a:rPr lang="ru-RU"/>
            </a:fld>
            <a:endParaRPr lang="ru-RU"/>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p:spPr>
        <p:txBody>
          <a:bodyPr/>
          <a:lstStyle>
            <a:lvl1pPr>
              <a:defRPr/>
            </a:lvl1pPr>
          </a:lstStyle>
          <a:p>
            <a:r>
              <a:rPr lang="ru-RU"/>
              <a:t>Образец заголовка</a:t>
            </a:r>
            <a:endParaRPr lang="ru-RU"/>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endParaRPr lang="ru-RU"/>
          </a:p>
        </p:txBody>
      </p:sp>
      <p:sp>
        <p:nvSpPr>
          <p:cNvPr id="4" name="Содержимое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endParaRPr lang="ru-RU"/>
          </a:p>
        </p:txBody>
      </p:sp>
      <p:sp>
        <p:nvSpPr>
          <p:cNvPr id="6" name="Содержимое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7" name="Дата 6"/>
          <p:cNvSpPr>
            <a:spLocks noGrp="1"/>
          </p:cNvSpPr>
          <p:nvPr>
            <p:ph type="dt" sz="half" idx="10"/>
          </p:nvPr>
        </p:nvSpPr>
        <p:spPr/>
        <p:txBody>
          <a:bodyPr/>
          <a:lstStyle>
            <a:lvl1pPr>
              <a:defRPr/>
            </a:lvl1pPr>
          </a:lstStyle>
          <a:p>
            <a:endParaRPr lang="ru-RU"/>
          </a:p>
        </p:txBody>
      </p:sp>
      <p:sp>
        <p:nvSpPr>
          <p:cNvPr id="8" name="Нижний колонтитул 7"/>
          <p:cNvSpPr>
            <a:spLocks noGrp="1"/>
          </p:cNvSpPr>
          <p:nvPr>
            <p:ph type="ftr" sz="quarter" idx="11"/>
          </p:nvPr>
        </p:nvSpPr>
        <p:spPr/>
        <p:txBody>
          <a:bodyPr/>
          <a:lstStyle>
            <a:lvl1pPr>
              <a:defRPr/>
            </a:lvl1pPr>
          </a:lstStyle>
          <a:p>
            <a:endParaRPr lang="ru-RU"/>
          </a:p>
        </p:txBody>
      </p:sp>
      <p:sp>
        <p:nvSpPr>
          <p:cNvPr id="9" name="Номер слайда 8"/>
          <p:cNvSpPr>
            <a:spLocks noGrp="1"/>
          </p:cNvSpPr>
          <p:nvPr>
            <p:ph type="sldNum" sz="quarter" idx="12"/>
          </p:nvPr>
        </p:nvSpPr>
        <p:spPr/>
        <p:txBody>
          <a:bodyPr/>
          <a:lstStyle>
            <a:lvl1pPr>
              <a:defRPr/>
            </a:lvl1pPr>
          </a:lstStyle>
          <a:p>
            <a:fld id="{EF5D5AAD-0A2C-4B64-878E-8C54305D7EEB}" type="slidenum">
              <a:rPr lang="ru-RU"/>
            </a:fld>
            <a:endParaRPr lang="ru-RU"/>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ru-RU"/>
          </a:p>
        </p:txBody>
      </p:sp>
      <p:sp>
        <p:nvSpPr>
          <p:cNvPr id="3" name="Дата 2"/>
          <p:cNvSpPr>
            <a:spLocks noGrp="1"/>
          </p:cNvSpPr>
          <p:nvPr>
            <p:ph type="dt" sz="half" idx="10"/>
          </p:nvPr>
        </p:nvSpPr>
        <p:spPr/>
        <p:txBody>
          <a:bodyPr/>
          <a:lstStyle>
            <a:lvl1pPr>
              <a:defRPr/>
            </a:lvl1pPr>
          </a:lstStyle>
          <a:p>
            <a:endParaRPr lang="ru-RU"/>
          </a:p>
        </p:txBody>
      </p:sp>
      <p:sp>
        <p:nvSpPr>
          <p:cNvPr id="4" name="Нижний колонтитул 3"/>
          <p:cNvSpPr>
            <a:spLocks noGrp="1"/>
          </p:cNvSpPr>
          <p:nvPr>
            <p:ph type="ftr" sz="quarter" idx="11"/>
          </p:nvPr>
        </p:nvSpPr>
        <p:spPr/>
        <p:txBody>
          <a:bodyPr/>
          <a:lstStyle>
            <a:lvl1pPr>
              <a:defRPr/>
            </a:lvl1pPr>
          </a:lstStyle>
          <a:p>
            <a:endParaRPr lang="ru-RU"/>
          </a:p>
        </p:txBody>
      </p:sp>
      <p:sp>
        <p:nvSpPr>
          <p:cNvPr id="5" name="Номер слайда 4"/>
          <p:cNvSpPr>
            <a:spLocks noGrp="1"/>
          </p:cNvSpPr>
          <p:nvPr>
            <p:ph type="sldNum" sz="quarter" idx="12"/>
          </p:nvPr>
        </p:nvSpPr>
        <p:spPr/>
        <p:txBody>
          <a:bodyPr/>
          <a:lstStyle>
            <a:lvl1pPr>
              <a:defRPr/>
            </a:lvl1pPr>
          </a:lstStyle>
          <a:p>
            <a:fld id="{31B6C822-B468-409E-A01C-333E685DFFE9}" type="slidenum">
              <a:rPr lang="ru-RU"/>
            </a:fld>
            <a:endParaRPr lang="ru-RU"/>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lvl1pPr>
              <a:defRPr/>
            </a:lvl1pPr>
          </a:lstStyle>
          <a:p>
            <a:endParaRPr lang="ru-RU"/>
          </a:p>
        </p:txBody>
      </p:sp>
      <p:sp>
        <p:nvSpPr>
          <p:cNvPr id="3" name="Нижний колонтитул 2"/>
          <p:cNvSpPr>
            <a:spLocks noGrp="1"/>
          </p:cNvSpPr>
          <p:nvPr>
            <p:ph type="ftr" sz="quarter" idx="11"/>
          </p:nvPr>
        </p:nvSpPr>
        <p:spPr/>
        <p:txBody>
          <a:bodyPr/>
          <a:lstStyle>
            <a:lvl1pPr>
              <a:defRPr/>
            </a:lvl1pPr>
          </a:lstStyle>
          <a:p>
            <a:endParaRPr lang="ru-RU"/>
          </a:p>
        </p:txBody>
      </p:sp>
      <p:sp>
        <p:nvSpPr>
          <p:cNvPr id="4" name="Номер слайда 3"/>
          <p:cNvSpPr>
            <a:spLocks noGrp="1"/>
          </p:cNvSpPr>
          <p:nvPr>
            <p:ph type="sldNum" sz="quarter" idx="12"/>
          </p:nvPr>
        </p:nvSpPr>
        <p:spPr/>
        <p:txBody>
          <a:bodyPr/>
          <a:lstStyle>
            <a:lvl1pPr>
              <a:defRPr/>
            </a:lvl1pPr>
          </a:lstStyle>
          <a:p>
            <a:fld id="{7662CBCA-60E7-4A67-A7B0-9851375D587B}" type="slidenum">
              <a:rPr lang="ru-RU"/>
            </a:fld>
            <a:endParaRPr lang="ru-RU"/>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a:t>Образец заголовка</a:t>
            </a:r>
            <a:endParaRPr lang="ru-RU"/>
          </a:p>
        </p:txBody>
      </p:sp>
      <p:sp>
        <p:nvSpPr>
          <p:cNvPr id="3" name="Содержимое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endParaRPr lang="ru-RU"/>
          </a:p>
        </p:txBody>
      </p:sp>
      <p:sp>
        <p:nvSpPr>
          <p:cNvPr id="5" name="Дата 4"/>
          <p:cNvSpPr>
            <a:spLocks noGrp="1"/>
          </p:cNvSpPr>
          <p:nvPr>
            <p:ph type="dt" sz="half" idx="10"/>
          </p:nvPr>
        </p:nvSpPr>
        <p:spPr/>
        <p:txBody>
          <a:bodyPr/>
          <a:lstStyle>
            <a:lvl1pPr>
              <a:defRPr/>
            </a:lvl1pPr>
          </a:lstStyle>
          <a:p>
            <a:endParaRPr lang="ru-RU"/>
          </a:p>
        </p:txBody>
      </p:sp>
      <p:sp>
        <p:nvSpPr>
          <p:cNvPr id="6" name="Нижний колонтитул 5"/>
          <p:cNvSpPr>
            <a:spLocks noGrp="1"/>
          </p:cNvSpPr>
          <p:nvPr>
            <p:ph type="ftr" sz="quarter" idx="11"/>
          </p:nvPr>
        </p:nvSpPr>
        <p:spPr/>
        <p:txBody>
          <a:bodyPr/>
          <a:lstStyle>
            <a:lvl1pPr>
              <a:defRPr/>
            </a:lvl1pPr>
          </a:lstStyle>
          <a:p>
            <a:endParaRPr lang="ru-RU"/>
          </a:p>
        </p:txBody>
      </p:sp>
      <p:sp>
        <p:nvSpPr>
          <p:cNvPr id="7" name="Номер слайда 6"/>
          <p:cNvSpPr>
            <a:spLocks noGrp="1"/>
          </p:cNvSpPr>
          <p:nvPr>
            <p:ph type="sldNum" sz="quarter" idx="12"/>
          </p:nvPr>
        </p:nvSpPr>
        <p:spPr/>
        <p:txBody>
          <a:bodyPr/>
          <a:lstStyle>
            <a:lvl1pPr>
              <a:defRPr/>
            </a:lvl1pPr>
          </a:lstStyle>
          <a:p>
            <a:fld id="{EC95E175-CD70-4376-85B3-EEED5B2AB67A}" type="slidenum">
              <a:rPr lang="ru-RU"/>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ru-RU"/>
          </a:p>
        </p:txBody>
      </p:sp>
      <p:sp>
        <p:nvSpPr>
          <p:cNvPr id="3" name="Содержимое 2"/>
          <p:cNvSpPr>
            <a:spLocks noGrp="1"/>
          </p:cNvSpPr>
          <p:nvPr>
            <p:ph idx="1"/>
          </p:nvPr>
        </p:nvSpPr>
        <p:spPr/>
        <p:txBody>
          <a:body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a:t>Образец заголовка</a:t>
            </a:r>
            <a:endParaRPr lang="ru-RU"/>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endParaRPr lang="ru-RU"/>
          </a:p>
        </p:txBody>
      </p:sp>
      <p:sp>
        <p:nvSpPr>
          <p:cNvPr id="5" name="Дата 4"/>
          <p:cNvSpPr>
            <a:spLocks noGrp="1"/>
          </p:cNvSpPr>
          <p:nvPr>
            <p:ph type="dt" sz="half" idx="10"/>
          </p:nvPr>
        </p:nvSpPr>
        <p:spPr/>
        <p:txBody>
          <a:bodyPr/>
          <a:lstStyle>
            <a:lvl1pPr>
              <a:defRPr/>
            </a:lvl1pPr>
          </a:lstStyle>
          <a:p>
            <a:endParaRPr lang="ru-RU"/>
          </a:p>
        </p:txBody>
      </p:sp>
      <p:sp>
        <p:nvSpPr>
          <p:cNvPr id="6" name="Нижний колонтитул 5"/>
          <p:cNvSpPr>
            <a:spLocks noGrp="1"/>
          </p:cNvSpPr>
          <p:nvPr>
            <p:ph type="ftr" sz="quarter" idx="11"/>
          </p:nvPr>
        </p:nvSpPr>
        <p:spPr/>
        <p:txBody>
          <a:bodyPr/>
          <a:lstStyle>
            <a:lvl1pPr>
              <a:defRPr/>
            </a:lvl1pPr>
          </a:lstStyle>
          <a:p>
            <a:endParaRPr lang="ru-RU"/>
          </a:p>
        </p:txBody>
      </p:sp>
      <p:sp>
        <p:nvSpPr>
          <p:cNvPr id="7" name="Номер слайда 6"/>
          <p:cNvSpPr>
            <a:spLocks noGrp="1"/>
          </p:cNvSpPr>
          <p:nvPr>
            <p:ph type="sldNum" sz="quarter" idx="12"/>
          </p:nvPr>
        </p:nvSpPr>
        <p:spPr/>
        <p:txBody>
          <a:bodyPr/>
          <a:lstStyle>
            <a:lvl1pPr>
              <a:defRPr/>
            </a:lvl1pPr>
          </a:lstStyle>
          <a:p>
            <a:fld id="{1CE75CF7-99D8-4E96-B8A8-E3015AB924F9}" type="slidenum">
              <a:rPr lang="ru-RU"/>
            </a:fld>
            <a:endParaRPr lang="ru-RU"/>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Дата 3"/>
          <p:cNvSpPr>
            <a:spLocks noGrp="1"/>
          </p:cNvSpPr>
          <p:nvPr>
            <p:ph type="dt" sz="half" idx="10"/>
          </p:nvPr>
        </p:nvSpPr>
        <p:spPr/>
        <p:txBody>
          <a:bodyPr/>
          <a:lstStyle>
            <a:lvl1pPr>
              <a:defRPr/>
            </a:lvl1pPr>
          </a:lstStyle>
          <a:p>
            <a:endParaRPr lang="ru-RU"/>
          </a:p>
        </p:txBody>
      </p:sp>
      <p:sp>
        <p:nvSpPr>
          <p:cNvPr id="5" name="Нижний колонтитул 4"/>
          <p:cNvSpPr>
            <a:spLocks noGrp="1"/>
          </p:cNvSpPr>
          <p:nvPr>
            <p:ph type="ftr" sz="quarter" idx="11"/>
          </p:nvPr>
        </p:nvSpPr>
        <p:spPr/>
        <p:txBody>
          <a:bodyPr/>
          <a:lstStyle>
            <a:lvl1pPr>
              <a:defRPr/>
            </a:lvl1pPr>
          </a:lstStyle>
          <a:p>
            <a:endParaRPr lang="ru-RU"/>
          </a:p>
        </p:txBody>
      </p:sp>
      <p:sp>
        <p:nvSpPr>
          <p:cNvPr id="6" name="Номер слайда 5"/>
          <p:cNvSpPr>
            <a:spLocks noGrp="1"/>
          </p:cNvSpPr>
          <p:nvPr>
            <p:ph type="sldNum" sz="quarter" idx="12"/>
          </p:nvPr>
        </p:nvSpPr>
        <p:spPr/>
        <p:txBody>
          <a:bodyPr/>
          <a:lstStyle>
            <a:lvl1pPr>
              <a:defRPr/>
            </a:lvl1pPr>
          </a:lstStyle>
          <a:p>
            <a:fld id="{7CBDB832-4980-44AB-8F84-0390A410052A}" type="slidenum">
              <a:rPr lang="ru-RU"/>
            </a:fld>
            <a:endParaRPr lang="ru-RU"/>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7010400" y="274638"/>
            <a:ext cx="1676400" cy="5851525"/>
          </a:xfrm>
        </p:spPr>
        <p:txBody>
          <a:bodyPr vert="eaVert"/>
          <a:lstStyle/>
          <a:p>
            <a:r>
              <a:rPr lang="ru-RU"/>
              <a:t>Образец заголовка</a:t>
            </a:r>
            <a:endParaRPr lang="ru-RU"/>
          </a:p>
        </p:txBody>
      </p:sp>
      <p:sp>
        <p:nvSpPr>
          <p:cNvPr id="3" name="Вертикальный текст 2"/>
          <p:cNvSpPr>
            <a:spLocks noGrp="1"/>
          </p:cNvSpPr>
          <p:nvPr>
            <p:ph type="body" orient="vert" idx="1"/>
          </p:nvPr>
        </p:nvSpPr>
        <p:spPr>
          <a:xfrm>
            <a:off x="1979613" y="274638"/>
            <a:ext cx="4878387" cy="5851525"/>
          </a:xfrm>
        </p:spPr>
        <p:txBody>
          <a:bodyPr vert="eaVert"/>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Дата 3"/>
          <p:cNvSpPr>
            <a:spLocks noGrp="1"/>
          </p:cNvSpPr>
          <p:nvPr>
            <p:ph type="dt" sz="half" idx="10"/>
          </p:nvPr>
        </p:nvSpPr>
        <p:spPr/>
        <p:txBody>
          <a:bodyPr/>
          <a:lstStyle>
            <a:lvl1pPr>
              <a:defRPr/>
            </a:lvl1pPr>
          </a:lstStyle>
          <a:p>
            <a:endParaRPr lang="ru-RU"/>
          </a:p>
        </p:txBody>
      </p:sp>
      <p:sp>
        <p:nvSpPr>
          <p:cNvPr id="5" name="Нижний колонтитул 4"/>
          <p:cNvSpPr>
            <a:spLocks noGrp="1"/>
          </p:cNvSpPr>
          <p:nvPr>
            <p:ph type="ftr" sz="quarter" idx="11"/>
          </p:nvPr>
        </p:nvSpPr>
        <p:spPr/>
        <p:txBody>
          <a:bodyPr/>
          <a:lstStyle>
            <a:lvl1pPr>
              <a:defRPr/>
            </a:lvl1pPr>
          </a:lstStyle>
          <a:p>
            <a:endParaRPr lang="ru-RU"/>
          </a:p>
        </p:txBody>
      </p:sp>
      <p:sp>
        <p:nvSpPr>
          <p:cNvPr id="6" name="Номер слайда 5"/>
          <p:cNvSpPr>
            <a:spLocks noGrp="1"/>
          </p:cNvSpPr>
          <p:nvPr>
            <p:ph type="sldNum" sz="quarter" idx="12"/>
          </p:nvPr>
        </p:nvSpPr>
        <p:spPr/>
        <p:txBody>
          <a:bodyPr/>
          <a:lstStyle>
            <a:lvl1pPr>
              <a:defRPr/>
            </a:lvl1pPr>
          </a:lstStyle>
          <a:p>
            <a:fld id="{586988CE-5D91-4F42-AB8C-438F32AB8986}" type="slidenum">
              <a:rPr lang="ru-RU"/>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a:t>Образец заголовка</a:t>
            </a:r>
            <a:endParaRPr lang="ru-RU"/>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ru-RU"/>
              <a:t>Образец текста</a:t>
            </a:r>
            <a:endParaRPr lang="ru-R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ru-RU"/>
          </a:p>
        </p:txBody>
      </p:sp>
      <p:sp>
        <p:nvSpPr>
          <p:cNvPr id="3" name="Содержимое 2"/>
          <p:cNvSpPr>
            <a:spLocks noGrp="1"/>
          </p:cNvSpPr>
          <p:nvPr>
            <p:ph sz="half" idx="1"/>
          </p:nvPr>
        </p:nvSpPr>
        <p:spPr>
          <a:xfrm>
            <a:off x="468313" y="1989138"/>
            <a:ext cx="4027487" cy="4175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Содержимое 3"/>
          <p:cNvSpPr>
            <a:spLocks noGrp="1"/>
          </p:cNvSpPr>
          <p:nvPr>
            <p:ph sz="half" idx="2"/>
          </p:nvPr>
        </p:nvSpPr>
        <p:spPr>
          <a:xfrm>
            <a:off x="4648200" y="1989138"/>
            <a:ext cx="4027488" cy="4175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p:spPr>
        <p:txBody>
          <a:bodyPr/>
          <a:lstStyle>
            <a:lvl1pPr>
              <a:defRPr/>
            </a:lvl1pPr>
          </a:lstStyle>
          <a:p>
            <a:r>
              <a:rPr lang="ru-RU"/>
              <a:t>Образец заголовка</a:t>
            </a:r>
            <a:endParaRPr lang="ru-RU"/>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endParaRPr lang="ru-RU"/>
          </a:p>
        </p:txBody>
      </p:sp>
      <p:sp>
        <p:nvSpPr>
          <p:cNvPr id="4" name="Содержимое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endParaRPr lang="ru-RU"/>
          </a:p>
        </p:txBody>
      </p:sp>
      <p:sp>
        <p:nvSpPr>
          <p:cNvPr id="6" name="Содержимое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a:t>Образец заголовка</a:t>
            </a:r>
            <a:endParaRPr lang="ru-RU"/>
          </a:p>
        </p:txBody>
      </p:sp>
      <p:sp>
        <p:nvSpPr>
          <p:cNvPr id="3" name="Содержимое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endParaRPr lang="ru-RU"/>
          </a:p>
          <a:p>
            <a:pPr lvl="1"/>
            <a:r>
              <a:rPr lang="ru-RU"/>
              <a:t>Второй уровень</a:t>
            </a:r>
            <a:endParaRPr lang="ru-RU"/>
          </a:p>
          <a:p>
            <a:pPr lvl="2"/>
            <a:r>
              <a:rPr lang="ru-RU"/>
              <a:t>Третий уровень</a:t>
            </a:r>
            <a:endParaRPr lang="ru-RU"/>
          </a:p>
          <a:p>
            <a:pPr lvl="3"/>
            <a:r>
              <a:rPr lang="ru-RU"/>
              <a:t>Четвертый уровень</a:t>
            </a:r>
            <a:endParaRPr lang="ru-RU"/>
          </a:p>
          <a:p>
            <a:pPr lvl="4"/>
            <a:r>
              <a:rPr lang="ru-RU"/>
              <a:t>Пятый уровень</a:t>
            </a:r>
            <a:endParaRPr lang="ru-RU"/>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a:t>Образец заголовка</a:t>
            </a:r>
            <a:endParaRPr lang="ru-RU"/>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3.jpe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95288" y="476250"/>
            <a:ext cx="6048375" cy="508000"/>
          </a:xfrm>
          <a:prstGeom prst="rect">
            <a:avLst/>
          </a:prstGeom>
          <a:noFill/>
          <a:ln w="9525">
            <a:noFill/>
            <a:miter lim="800000"/>
          </a:ln>
          <a:effectLst/>
        </p:spPr>
        <p:txBody>
          <a:bodyPr vert="horz" wrap="square" lIns="91440" tIns="45720" rIns="91440" bIns="45720" numCol="1" anchor="ctr" anchorCtr="0" compatLnSpc="1"/>
          <a:lstStyle/>
          <a:p>
            <a:pPr lvl="0"/>
            <a:r>
              <a:rPr lang="ru-RU" smtClean="0"/>
              <a:t>Click to edit Master title style</a:t>
            </a:r>
            <a:endParaRPr lang="ru-RU" smtClean="0"/>
          </a:p>
        </p:txBody>
      </p:sp>
      <p:sp>
        <p:nvSpPr>
          <p:cNvPr id="1027" name="Rectangle 3"/>
          <p:cNvSpPr>
            <a:spLocks noGrp="1" noChangeArrowheads="1"/>
          </p:cNvSpPr>
          <p:nvPr>
            <p:ph type="body" idx="1"/>
          </p:nvPr>
        </p:nvSpPr>
        <p:spPr bwMode="auto">
          <a:xfrm>
            <a:off x="468313" y="1989138"/>
            <a:ext cx="8207375" cy="4175125"/>
          </a:xfrm>
          <a:prstGeom prst="rect">
            <a:avLst/>
          </a:prstGeom>
          <a:noFill/>
          <a:ln w="9525">
            <a:noFill/>
            <a:miter lim="800000"/>
          </a:ln>
          <a:effectLst/>
        </p:spPr>
        <p:txBody>
          <a:bodyPr vert="horz" wrap="square" lIns="91440" tIns="45720" rIns="91440" bIns="45720" numCol="1" anchor="t" anchorCtr="0" compatLnSpc="1"/>
          <a:lstStyle/>
          <a:p>
            <a:pPr lvl="0"/>
            <a:r>
              <a:rPr lang="ru-RU" smtClean="0"/>
              <a:t>Click to edit Master text styles</a:t>
            </a:r>
            <a:endParaRPr lang="ru-RU" smtClean="0"/>
          </a:p>
          <a:p>
            <a:pPr lvl="1"/>
            <a:r>
              <a:rPr lang="ru-RU" smtClean="0"/>
              <a:t>Second level</a:t>
            </a:r>
            <a:endParaRPr lang="ru-RU" smtClean="0"/>
          </a:p>
          <a:p>
            <a:pPr lvl="0"/>
            <a:r>
              <a:rPr lang="ru-RU" smtClean="0"/>
              <a:t>Third level</a:t>
            </a:r>
            <a:endParaRPr lang="ru-RU" smtClean="0"/>
          </a:p>
          <a:p>
            <a:pPr lvl="1"/>
            <a:r>
              <a:rPr lang="ru-RU" smtClean="0"/>
              <a:t>Fourth level</a:t>
            </a:r>
            <a:endParaRPr lang="ru-RU" smtClean="0"/>
          </a:p>
          <a:p>
            <a:pPr lvl="2"/>
            <a:r>
              <a:rPr lang="ru-RU" smtClean="0"/>
              <a:t>Fifth level</a:t>
            </a:r>
            <a:endParaRPr lang="ru-RU" smtClean="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fontAlgn="base">
        <a:spcBef>
          <a:spcPct val="0"/>
        </a:spcBef>
        <a:spcAft>
          <a:spcPct val="0"/>
        </a:spcAft>
        <a:defRPr sz="3200">
          <a:solidFill>
            <a:schemeClr val="bg1"/>
          </a:solidFill>
          <a:latin typeface="+mj-lt"/>
          <a:ea typeface="+mj-ea"/>
          <a:cs typeface="+mj-cs"/>
        </a:defRPr>
      </a:lvl1pPr>
      <a:lvl2pPr algn="l" rtl="0" fontAlgn="base">
        <a:spcBef>
          <a:spcPct val="0"/>
        </a:spcBef>
        <a:spcAft>
          <a:spcPct val="0"/>
        </a:spcAft>
        <a:defRPr sz="3200">
          <a:solidFill>
            <a:schemeClr val="bg1"/>
          </a:solidFill>
          <a:latin typeface="Arial" panose="020B0604020202020204" pitchFamily="34" charset="0"/>
        </a:defRPr>
      </a:lvl2pPr>
      <a:lvl3pPr algn="l" rtl="0" fontAlgn="base">
        <a:spcBef>
          <a:spcPct val="0"/>
        </a:spcBef>
        <a:spcAft>
          <a:spcPct val="0"/>
        </a:spcAft>
        <a:defRPr sz="3200">
          <a:solidFill>
            <a:schemeClr val="bg1"/>
          </a:solidFill>
          <a:latin typeface="Arial" panose="020B0604020202020204" pitchFamily="34" charset="0"/>
        </a:defRPr>
      </a:lvl3pPr>
      <a:lvl4pPr algn="l" rtl="0" fontAlgn="base">
        <a:spcBef>
          <a:spcPct val="0"/>
        </a:spcBef>
        <a:spcAft>
          <a:spcPct val="0"/>
        </a:spcAft>
        <a:defRPr sz="3200">
          <a:solidFill>
            <a:schemeClr val="bg1"/>
          </a:solidFill>
          <a:latin typeface="Arial" panose="020B0604020202020204" pitchFamily="34" charset="0"/>
        </a:defRPr>
      </a:lvl4pPr>
      <a:lvl5pPr algn="l" rtl="0" fontAlgn="base">
        <a:spcBef>
          <a:spcPct val="0"/>
        </a:spcBef>
        <a:spcAft>
          <a:spcPct val="0"/>
        </a:spcAft>
        <a:defRPr sz="3200">
          <a:solidFill>
            <a:schemeClr val="bg1"/>
          </a:solidFill>
          <a:latin typeface="Arial" panose="020B0604020202020204" pitchFamily="34" charset="0"/>
        </a:defRPr>
      </a:lvl5pPr>
      <a:lvl6pPr marL="457200" algn="l" rtl="0" fontAlgn="base">
        <a:spcBef>
          <a:spcPct val="0"/>
        </a:spcBef>
        <a:spcAft>
          <a:spcPct val="0"/>
        </a:spcAft>
        <a:defRPr sz="3200">
          <a:solidFill>
            <a:schemeClr val="bg1"/>
          </a:solidFill>
          <a:latin typeface="Arial" panose="020B0604020202020204" pitchFamily="34" charset="0"/>
        </a:defRPr>
      </a:lvl6pPr>
      <a:lvl7pPr marL="914400" algn="l" rtl="0" fontAlgn="base">
        <a:spcBef>
          <a:spcPct val="0"/>
        </a:spcBef>
        <a:spcAft>
          <a:spcPct val="0"/>
        </a:spcAft>
        <a:defRPr sz="3200">
          <a:solidFill>
            <a:schemeClr val="bg1"/>
          </a:solidFill>
          <a:latin typeface="Arial" panose="020B0604020202020204" pitchFamily="34" charset="0"/>
        </a:defRPr>
      </a:lvl7pPr>
      <a:lvl8pPr marL="1371600" algn="l" rtl="0" fontAlgn="base">
        <a:spcBef>
          <a:spcPct val="0"/>
        </a:spcBef>
        <a:spcAft>
          <a:spcPct val="0"/>
        </a:spcAft>
        <a:defRPr sz="3200">
          <a:solidFill>
            <a:schemeClr val="bg1"/>
          </a:solidFill>
          <a:latin typeface="Arial" panose="020B0604020202020204" pitchFamily="34" charset="0"/>
        </a:defRPr>
      </a:lvl8pPr>
      <a:lvl9pPr marL="1828800" algn="l" rtl="0" fontAlgn="base">
        <a:spcBef>
          <a:spcPct val="0"/>
        </a:spcBef>
        <a:spcAft>
          <a:spcPct val="0"/>
        </a:spcAft>
        <a:defRPr sz="3200">
          <a:solidFill>
            <a:schemeClr val="bg1"/>
          </a:solidFill>
          <a:latin typeface="Arial" panose="020B0604020202020204" pitchFamily="34" charset="0"/>
        </a:defRPr>
      </a:lvl9pPr>
    </p:titleStyle>
    <p:bodyStyle>
      <a:lvl1pPr marL="342900" indent="-342900" algn="l" rtl="0" fontAlgn="base">
        <a:spcBef>
          <a:spcPct val="20000"/>
        </a:spcBef>
        <a:spcAft>
          <a:spcPct val="0"/>
        </a:spcAft>
        <a:buChar char="•"/>
        <a:defRPr sz="2800">
          <a:solidFill>
            <a:schemeClr val="bg1"/>
          </a:solidFill>
          <a:latin typeface="+mn-lt"/>
          <a:ea typeface="+mn-ea"/>
          <a:cs typeface="+mn-cs"/>
        </a:defRPr>
      </a:lvl1pPr>
      <a:lvl2pPr marL="742950" indent="-285750" algn="l" rtl="0" fontAlgn="base">
        <a:spcBef>
          <a:spcPct val="20000"/>
        </a:spcBef>
        <a:spcAft>
          <a:spcPct val="0"/>
        </a:spcAft>
        <a:buChar char="–"/>
        <a:defRPr sz="2400" b="1">
          <a:solidFill>
            <a:schemeClr val="bg1"/>
          </a:solidFill>
          <a:latin typeface="+mn-lt"/>
        </a:defRPr>
      </a:lvl2pPr>
      <a:lvl3pPr marL="1143000" indent="-228600" algn="l" rtl="0" fontAlgn="base">
        <a:spcBef>
          <a:spcPct val="20000"/>
        </a:spcBef>
        <a:spcAft>
          <a:spcPct val="0"/>
        </a:spcAft>
        <a:buChar char="•"/>
        <a:defRPr sz="2400">
          <a:solidFill>
            <a:schemeClr val="bg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361474" name="Rectangle 2"/>
          <p:cNvSpPr>
            <a:spLocks noGrp="1" noChangeArrowheads="1"/>
          </p:cNvSpPr>
          <p:nvPr>
            <p:ph type="title"/>
          </p:nvPr>
        </p:nvSpPr>
        <p:spPr bwMode="auto">
          <a:xfrm>
            <a:off x="1979613" y="274638"/>
            <a:ext cx="6707187" cy="1143000"/>
          </a:xfrm>
          <a:prstGeom prst="rect">
            <a:avLst/>
          </a:prstGeom>
          <a:noFill/>
          <a:ln w="9525">
            <a:noFill/>
            <a:miter lim="800000"/>
          </a:ln>
          <a:effectLst/>
        </p:spPr>
        <p:txBody>
          <a:bodyPr vert="horz" wrap="square" lIns="91440" tIns="45720" rIns="91440" bIns="45720" numCol="1" anchor="ctr" anchorCtr="0" compatLnSpc="1"/>
          <a:lstStyle/>
          <a:p>
            <a:pPr lvl="0"/>
            <a:r>
              <a:rPr lang="ru-RU" smtClean="0"/>
              <a:t>Click to edit Master title style</a:t>
            </a:r>
            <a:endParaRPr lang="ru-RU" smtClean="0"/>
          </a:p>
        </p:txBody>
      </p:sp>
      <p:sp>
        <p:nvSpPr>
          <p:cNvPr id="361475" name="Rectangle 3"/>
          <p:cNvSpPr>
            <a:spLocks noGrp="1" noChangeArrowheads="1"/>
          </p:cNvSpPr>
          <p:nvPr>
            <p:ph type="body" idx="1"/>
          </p:nvPr>
        </p:nvSpPr>
        <p:spPr bwMode="auto">
          <a:xfrm>
            <a:off x="1979613" y="1600200"/>
            <a:ext cx="6707187" cy="4525963"/>
          </a:xfrm>
          <a:prstGeom prst="rect">
            <a:avLst/>
          </a:prstGeom>
          <a:noFill/>
          <a:ln w="9525">
            <a:noFill/>
            <a:miter lim="800000"/>
          </a:ln>
          <a:effectLst/>
        </p:spPr>
        <p:txBody>
          <a:bodyPr vert="horz" wrap="square" lIns="91440" tIns="45720" rIns="91440" bIns="45720" numCol="1" anchor="t" anchorCtr="0" compatLnSpc="1"/>
          <a:lstStyle/>
          <a:p>
            <a:pPr lvl="0"/>
            <a:r>
              <a:rPr lang="ru-RU" smtClean="0"/>
              <a:t>Click to edit Master text styles</a:t>
            </a:r>
            <a:endParaRPr lang="ru-RU" smtClean="0"/>
          </a:p>
          <a:p>
            <a:pPr lvl="1"/>
            <a:r>
              <a:rPr lang="ru-RU" smtClean="0"/>
              <a:t>Second level</a:t>
            </a:r>
            <a:endParaRPr lang="ru-RU" smtClean="0"/>
          </a:p>
          <a:p>
            <a:pPr lvl="2"/>
            <a:r>
              <a:rPr lang="ru-RU" smtClean="0"/>
              <a:t>Third level</a:t>
            </a:r>
            <a:endParaRPr lang="ru-RU" smtClean="0"/>
          </a:p>
          <a:p>
            <a:pPr lvl="3"/>
            <a:r>
              <a:rPr lang="ru-RU" smtClean="0"/>
              <a:t>Fourth level</a:t>
            </a:r>
            <a:endParaRPr lang="ru-RU" smtClean="0"/>
          </a:p>
          <a:p>
            <a:pPr lvl="4"/>
            <a:r>
              <a:rPr lang="ru-RU" smtClean="0"/>
              <a:t>Fifth level</a:t>
            </a:r>
            <a:endParaRPr lang="ru-RU" smtClean="0"/>
          </a:p>
        </p:txBody>
      </p:sp>
      <p:sp>
        <p:nvSpPr>
          <p:cNvPr id="361476"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l">
              <a:defRPr sz="1400"/>
            </a:lvl1pPr>
          </a:lstStyle>
          <a:p>
            <a:endParaRPr lang="ru-RU"/>
          </a:p>
        </p:txBody>
      </p:sp>
      <p:sp>
        <p:nvSpPr>
          <p:cNvPr id="361477"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defRPr sz="1400"/>
            </a:lvl1pPr>
          </a:lstStyle>
          <a:p>
            <a:endParaRPr lang="ru-RU"/>
          </a:p>
        </p:txBody>
      </p:sp>
      <p:sp>
        <p:nvSpPr>
          <p:cNvPr id="361478"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vl1pPr>
          </a:lstStyle>
          <a:p>
            <a:fld id="{34507FCC-1221-462E-B84D-78179D32AEB5}" type="slidenum">
              <a:rPr lang="ru-RU"/>
            </a:fld>
            <a:endParaRPr lang="ru-RU"/>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fontAlgn="base">
        <a:spcBef>
          <a:spcPct val="0"/>
        </a:spcBef>
        <a:spcAft>
          <a:spcPct val="0"/>
        </a:spcAft>
        <a:defRPr sz="4400">
          <a:solidFill>
            <a:schemeClr val="tx2"/>
          </a:solidFill>
          <a:latin typeface="+mj-lt"/>
          <a:ea typeface="+mj-ea"/>
          <a:cs typeface="+mj-cs"/>
        </a:defRPr>
      </a:lvl1pPr>
      <a:lvl2pPr algn="l" rtl="0" fontAlgn="base">
        <a:spcBef>
          <a:spcPct val="0"/>
        </a:spcBef>
        <a:spcAft>
          <a:spcPct val="0"/>
        </a:spcAft>
        <a:defRPr sz="4400">
          <a:solidFill>
            <a:schemeClr val="tx2"/>
          </a:solidFill>
          <a:latin typeface="Arial" panose="020B0604020202020204" pitchFamily="34" charset="0"/>
        </a:defRPr>
      </a:lvl2pPr>
      <a:lvl3pPr algn="l" rtl="0" fontAlgn="base">
        <a:spcBef>
          <a:spcPct val="0"/>
        </a:spcBef>
        <a:spcAft>
          <a:spcPct val="0"/>
        </a:spcAft>
        <a:defRPr sz="4400">
          <a:solidFill>
            <a:schemeClr val="tx2"/>
          </a:solidFill>
          <a:latin typeface="Arial" panose="020B0604020202020204" pitchFamily="34" charset="0"/>
        </a:defRPr>
      </a:lvl3pPr>
      <a:lvl4pPr algn="l" rtl="0" fontAlgn="base">
        <a:spcBef>
          <a:spcPct val="0"/>
        </a:spcBef>
        <a:spcAft>
          <a:spcPct val="0"/>
        </a:spcAft>
        <a:defRPr sz="4400">
          <a:solidFill>
            <a:schemeClr val="tx2"/>
          </a:solidFill>
          <a:latin typeface="Arial" panose="020B0604020202020204" pitchFamily="34" charset="0"/>
        </a:defRPr>
      </a:lvl4pPr>
      <a:lvl5pPr algn="l" rtl="0" fontAlgn="base">
        <a:spcBef>
          <a:spcPct val="0"/>
        </a:spcBef>
        <a:spcAft>
          <a:spcPct val="0"/>
        </a:spcAft>
        <a:defRPr sz="4400">
          <a:solidFill>
            <a:schemeClr val="tx2"/>
          </a:solidFill>
          <a:latin typeface="Arial" panose="020B0604020202020204" pitchFamily="34" charset="0"/>
        </a:defRPr>
      </a:lvl5pPr>
      <a:lvl6pPr marL="457200" algn="l" rtl="0" fontAlgn="base">
        <a:spcBef>
          <a:spcPct val="0"/>
        </a:spcBef>
        <a:spcAft>
          <a:spcPct val="0"/>
        </a:spcAft>
        <a:defRPr sz="4400">
          <a:solidFill>
            <a:schemeClr val="tx2"/>
          </a:solidFill>
          <a:latin typeface="Arial" panose="020B0604020202020204" pitchFamily="34" charset="0"/>
        </a:defRPr>
      </a:lvl6pPr>
      <a:lvl7pPr marL="914400" algn="l" rtl="0" fontAlgn="base">
        <a:spcBef>
          <a:spcPct val="0"/>
        </a:spcBef>
        <a:spcAft>
          <a:spcPct val="0"/>
        </a:spcAft>
        <a:defRPr sz="4400">
          <a:solidFill>
            <a:schemeClr val="tx2"/>
          </a:solidFill>
          <a:latin typeface="Arial" panose="020B0604020202020204" pitchFamily="34" charset="0"/>
        </a:defRPr>
      </a:lvl7pPr>
      <a:lvl8pPr marL="1371600" algn="l" rtl="0" fontAlgn="base">
        <a:spcBef>
          <a:spcPct val="0"/>
        </a:spcBef>
        <a:spcAft>
          <a:spcPct val="0"/>
        </a:spcAft>
        <a:defRPr sz="4400">
          <a:solidFill>
            <a:schemeClr val="tx2"/>
          </a:solidFill>
          <a:latin typeface="Arial" panose="020B0604020202020204" pitchFamily="34" charset="0"/>
        </a:defRPr>
      </a:lvl8pPr>
      <a:lvl9pPr marL="1828800" algn="l" rtl="0" fontAlgn="base">
        <a:spcBef>
          <a:spcPct val="0"/>
        </a:spcBef>
        <a:spcAft>
          <a:spcPct val="0"/>
        </a:spcAft>
        <a:defRPr sz="4400">
          <a:solidFill>
            <a:schemeClr val="tx2"/>
          </a:solidFill>
          <a:latin typeface="Arial" panose="020B0604020202020204" pitchFamily="34" charset="0"/>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4.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image" Target="../media/image10.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11.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2052003" y="260985"/>
            <a:ext cx="7772400" cy="1362075"/>
          </a:xfrm>
          <a:noFill/>
        </p:spPr>
        <p:txBody>
          <a:bodyPr/>
          <a:lstStyle/>
          <a:p>
            <a:r>
              <a:rPr lang="en-IN" altLang="uk-UA" sz="3600">
                <a:latin typeface="Times New Roman" panose="02020603050405020304" charset="0"/>
                <a:cs typeface="Times New Roman" panose="02020603050405020304" charset="0"/>
              </a:rPr>
              <a:t>SMART DUSTBINS FOR </a:t>
            </a:r>
            <a:br>
              <a:rPr lang="en-IN" altLang="uk-UA" sz="3600">
                <a:latin typeface="Times New Roman" panose="02020603050405020304" charset="0"/>
                <a:cs typeface="Times New Roman" panose="02020603050405020304" charset="0"/>
              </a:rPr>
            </a:br>
            <a:r>
              <a:rPr lang="en-IN" altLang="uk-UA" sz="3600">
                <a:latin typeface="Times New Roman" panose="02020603050405020304" charset="0"/>
                <a:cs typeface="Times New Roman" panose="02020603050405020304" charset="0"/>
              </a:rPr>
              <a:t>         SMART CITIES</a:t>
            </a:r>
            <a:endParaRPr lang="en-IN" altLang="uk-UA" sz="3600">
              <a:latin typeface="Times New Roman" panose="02020603050405020304" charset="0"/>
              <a:cs typeface="Times New Roman" panose="02020603050405020304" charset="0"/>
            </a:endParaRPr>
          </a:p>
        </p:txBody>
      </p:sp>
      <p:sp>
        <p:nvSpPr>
          <p:cNvPr id="34819" name="Rectangle 3"/>
          <p:cNvSpPr>
            <a:spLocks noGrp="1" noChangeArrowheads="1"/>
          </p:cNvSpPr>
          <p:nvPr>
            <p:ph type="body" idx="1"/>
          </p:nvPr>
        </p:nvSpPr>
        <p:spPr/>
        <p:txBody>
          <a:bodyPr/>
          <a:lstStyle/>
          <a:p>
            <a:pPr>
              <a:lnSpc>
                <a:spcPct val="90000"/>
              </a:lnSpc>
            </a:pPr>
            <a:r>
              <a:rPr lang="en-IN" altLang="uk-UA">
                <a:latin typeface="Century Gothic" pitchFamily="34" charset="0"/>
              </a:rPr>
              <a:t>CLEAN91</a:t>
            </a:r>
            <a:endParaRPr lang="en-IN" altLang="uk-UA">
              <a:latin typeface="Century Gothic" pitchFamily="34" charset="0"/>
            </a:endParaRPr>
          </a:p>
        </p:txBody>
      </p:sp>
      <p:pic>
        <p:nvPicPr>
          <p:cNvPr id="5" name="Picture 4" descr="RoundPhoto_May042022_183343"/>
          <p:cNvPicPr>
            <a:picLocks noChangeAspect="1"/>
          </p:cNvPicPr>
          <p:nvPr/>
        </p:nvPicPr>
        <p:blipFill>
          <a:blip r:embed="rId1"/>
          <a:stretch>
            <a:fillRect/>
          </a:stretch>
        </p:blipFill>
        <p:spPr>
          <a:xfrm>
            <a:off x="7380605" y="44450"/>
            <a:ext cx="1623060" cy="1623060"/>
          </a:xfrm>
          <a:prstGeom prst="rect">
            <a:avLst/>
          </a:prstGeom>
        </p:spPr>
      </p:pic>
      <p:pic>
        <p:nvPicPr>
          <p:cNvPr id="6" name="Picture 5" descr="IMG_20220506_055954"/>
          <p:cNvPicPr>
            <a:picLocks noChangeAspect="1"/>
          </p:cNvPicPr>
          <p:nvPr/>
        </p:nvPicPr>
        <p:blipFill>
          <a:blip r:embed="rId2"/>
          <a:stretch>
            <a:fillRect/>
          </a:stretch>
        </p:blipFill>
        <p:spPr>
          <a:xfrm>
            <a:off x="323850" y="1743710"/>
            <a:ext cx="3614420" cy="4069080"/>
          </a:xfrm>
          <a:prstGeom prst="rect">
            <a:avLst/>
          </a:prstGeom>
        </p:spPr>
      </p:pic>
      <p:pic>
        <p:nvPicPr>
          <p:cNvPr id="7" name="Picture 6" descr="Arduino_Logo.svg"/>
          <p:cNvPicPr>
            <a:picLocks noChangeAspect="1"/>
          </p:cNvPicPr>
          <p:nvPr/>
        </p:nvPicPr>
        <p:blipFill>
          <a:blip r:embed="rId3"/>
          <a:stretch>
            <a:fillRect/>
          </a:stretch>
        </p:blipFill>
        <p:spPr>
          <a:xfrm>
            <a:off x="2555875" y="6020435"/>
            <a:ext cx="1016635" cy="692150"/>
          </a:xfrm>
          <a:prstGeom prst="rect">
            <a:avLst/>
          </a:prstGeom>
        </p:spPr>
      </p:pic>
      <p:pic>
        <p:nvPicPr>
          <p:cNvPr id="8" name="Picture 7" descr="HC-SR04"/>
          <p:cNvPicPr>
            <a:picLocks noChangeAspect="1"/>
          </p:cNvPicPr>
          <p:nvPr/>
        </p:nvPicPr>
        <p:blipFill>
          <a:blip r:embed="rId4"/>
          <a:stretch>
            <a:fillRect/>
          </a:stretch>
        </p:blipFill>
        <p:spPr>
          <a:xfrm>
            <a:off x="1331595" y="6093460"/>
            <a:ext cx="1132205" cy="619125"/>
          </a:xfrm>
          <a:prstGeom prst="rect">
            <a:avLst/>
          </a:prstGeom>
        </p:spPr>
      </p:pic>
      <p:pic>
        <p:nvPicPr>
          <p:cNvPr id="10" name="Picture 9" descr="Servo-Motor-Wires"/>
          <p:cNvPicPr>
            <a:picLocks noChangeAspect="1"/>
          </p:cNvPicPr>
          <p:nvPr/>
        </p:nvPicPr>
        <p:blipFill>
          <a:blip r:embed="rId5"/>
          <a:stretch>
            <a:fillRect/>
          </a:stretch>
        </p:blipFill>
        <p:spPr>
          <a:xfrm>
            <a:off x="3664585" y="5963285"/>
            <a:ext cx="1031875" cy="737870"/>
          </a:xfrm>
          <a:prstGeom prst="rect">
            <a:avLst/>
          </a:prstGeom>
        </p:spPr>
      </p:pic>
      <p:pic>
        <p:nvPicPr>
          <p:cNvPr id="12" name="Picture 11" descr="TYBSC(ES) Student ID Card 2021-2022 KTHM College_page-0001"/>
          <p:cNvPicPr>
            <a:picLocks noChangeAspect="1"/>
          </p:cNvPicPr>
          <p:nvPr/>
        </p:nvPicPr>
        <p:blipFill>
          <a:blip r:embed="rId6"/>
          <a:srcRect t="30444" r="-157" b="28944"/>
          <a:stretch>
            <a:fillRect/>
          </a:stretch>
        </p:blipFill>
        <p:spPr>
          <a:xfrm>
            <a:off x="4067810" y="1700530"/>
            <a:ext cx="4914900" cy="4113530"/>
          </a:xfrm>
          <a:prstGeom prst="rect">
            <a:avLst/>
          </a:prstGeom>
        </p:spPr>
      </p:pic>
      <p:sp>
        <p:nvSpPr>
          <p:cNvPr id="14" name="Text Box 13"/>
          <p:cNvSpPr txBox="1"/>
          <p:nvPr/>
        </p:nvSpPr>
        <p:spPr>
          <a:xfrm>
            <a:off x="5268595" y="5812790"/>
            <a:ext cx="3167380" cy="645160"/>
          </a:xfrm>
          <a:prstGeom prst="rect">
            <a:avLst/>
          </a:prstGeom>
          <a:noFill/>
        </p:spPr>
        <p:txBody>
          <a:bodyPr wrap="none" rtlCol="0">
            <a:spAutoFit/>
          </a:bodyPr>
          <a:p>
            <a:r>
              <a:rPr lang="en-IN" altLang="en-US" b="1">
                <a:gradFill>
                  <a:gsLst>
                    <a:gs pos="0">
                      <a:srgbClr val="E30000"/>
                    </a:gs>
                    <a:gs pos="100000">
                      <a:srgbClr val="760303"/>
                    </a:gs>
                  </a:gsLst>
                  <a:lin scaled="0"/>
                </a:gradFill>
              </a:rPr>
              <a:t>EL 369: Paper IX: </a:t>
            </a:r>
            <a:endParaRPr lang="en-IN" altLang="en-US" b="1">
              <a:gradFill>
                <a:gsLst>
                  <a:gs pos="0">
                    <a:srgbClr val="E30000"/>
                  </a:gs>
                  <a:gs pos="100000">
                    <a:srgbClr val="760303"/>
                  </a:gs>
                </a:gsLst>
                <a:lin scaled="0"/>
              </a:gradFill>
            </a:endParaRPr>
          </a:p>
          <a:p>
            <a:r>
              <a:rPr lang="en-IN" altLang="en-US" b="1">
                <a:gradFill>
                  <a:gsLst>
                    <a:gs pos="0">
                      <a:srgbClr val="E30000"/>
                    </a:gs>
                    <a:gs pos="100000">
                      <a:srgbClr val="760303"/>
                    </a:gs>
                  </a:gsLst>
                  <a:lin scaled="0"/>
                </a:gradFill>
              </a:rPr>
              <a:t>Practical </a:t>
            </a:r>
            <a:r>
              <a:rPr lang="en-IN" altLang="en-US" b="1">
                <a:gradFill>
                  <a:gsLst>
                    <a:gs pos="0">
                      <a:srgbClr val="E30000"/>
                    </a:gs>
                    <a:gs pos="100000">
                      <a:srgbClr val="760303"/>
                    </a:gs>
                  </a:gsLst>
                  <a:lin scaled="0"/>
                </a:gradFill>
              </a:rPr>
              <a:t>Course III(Project)</a:t>
            </a:r>
            <a:endParaRPr lang="en-IN" altLang="en-US" b="1">
              <a:gradFill>
                <a:gsLst>
                  <a:gs pos="0">
                    <a:srgbClr val="E30000"/>
                  </a:gs>
                  <a:gs pos="100000">
                    <a:srgbClr val="760303"/>
                  </a:gs>
                </a:gsLst>
                <a:lin scaled="0"/>
              </a:gradFill>
            </a:endParaRPr>
          </a:p>
        </p:txBody>
      </p:sp>
      <p:sp>
        <p:nvSpPr>
          <p:cNvPr id="15" name="Text Box 14"/>
          <p:cNvSpPr txBox="1"/>
          <p:nvPr/>
        </p:nvSpPr>
        <p:spPr>
          <a:xfrm>
            <a:off x="7884160" y="6489700"/>
            <a:ext cx="1275080" cy="368300"/>
          </a:xfrm>
          <a:prstGeom prst="rect">
            <a:avLst/>
          </a:prstGeom>
          <a:noFill/>
        </p:spPr>
        <p:txBody>
          <a:bodyPr wrap="none" rtlCol="0">
            <a:spAutoFit/>
          </a:bodyPr>
          <a:p>
            <a:r>
              <a:rPr lang="en-IN" altLang="en-US" b="1">
                <a:solidFill>
                  <a:schemeClr val="tx1"/>
                </a:solidFill>
                <a:effectLst>
                  <a:outerShdw blurRad="38100" dist="19050" dir="2700000" algn="tl" rotWithShape="0">
                    <a:schemeClr val="dk1">
                      <a:alpha val="40000"/>
                    </a:schemeClr>
                  </a:outerShdw>
                </a:effectLst>
              </a:rPr>
              <a:t>2021-2022</a:t>
            </a:r>
            <a:endParaRPr lang="en-IN" altLang="en-US" b="1">
              <a:solidFill>
                <a:schemeClr val="tx1"/>
              </a:solidFill>
              <a:effectLst>
                <a:outerShdw blurRad="38100" dist="19050" dir="2700000" algn="tl" rotWithShape="0">
                  <a:schemeClr val="dk1">
                    <a:alpha val="40000"/>
                  </a:schemeClr>
                </a:outerShdw>
              </a:effectLst>
            </a:endParaRPr>
          </a:p>
        </p:txBody>
      </p:sp>
      <p:sp>
        <p:nvSpPr>
          <p:cNvPr id="16" name="Text Box 15"/>
          <p:cNvSpPr txBox="1"/>
          <p:nvPr/>
        </p:nvSpPr>
        <p:spPr>
          <a:xfrm>
            <a:off x="5507990" y="5085080"/>
            <a:ext cx="2158365" cy="460375"/>
          </a:xfrm>
          <a:prstGeom prst="rect">
            <a:avLst/>
          </a:prstGeom>
          <a:noFill/>
        </p:spPr>
        <p:txBody>
          <a:bodyPr wrap="square" rtlCol="0">
            <a:spAutoFit/>
          </a:bodyPr>
          <a:p>
            <a:r>
              <a:rPr lang="en-IN" altLang="en-US" sz="2400" b="1">
                <a:latin typeface="Times New Roman" panose="02020603050405020304" charset="0"/>
                <a:cs typeface="Times New Roman" panose="02020603050405020304" charset="0"/>
              </a:rPr>
              <a:t>Roll No. 29</a:t>
            </a:r>
            <a:endParaRPr lang="en-IN" altLang="en-US" sz="2400" b="1">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olidFill>
                  <a:srgbClr val="FF0000"/>
                </a:solidFill>
              </a:rPr>
              <a:t>APPLICATION</a:t>
            </a:r>
            <a:endParaRPr lang="en-US" b="1">
              <a:solidFill>
                <a:srgbClr val="FF0000"/>
              </a:solidFill>
            </a:endParaRPr>
          </a:p>
        </p:txBody>
      </p:sp>
      <p:sp>
        <p:nvSpPr>
          <p:cNvPr id="3" name="Content Placeholder 2"/>
          <p:cNvSpPr>
            <a:spLocks noGrp="1"/>
          </p:cNvSpPr>
          <p:nvPr>
            <p:ph idx="1"/>
          </p:nvPr>
        </p:nvSpPr>
        <p:spPr/>
        <p:txBody>
          <a:bodyPr/>
          <a:p>
            <a:r>
              <a:rPr lang="en-US" b="1">
                <a:sym typeface="+mn-ea"/>
              </a:rPr>
              <a:t>Smart Trash Bin can be used in Colleges/University Campus, Shopping malls,Railway stations (We can use Wi-Fi modules for sending SMS to garbage collector).</a:t>
            </a:r>
            <a:endParaRPr lang="en-US" b="1">
              <a:solidFill>
                <a:schemeClr val="tx1"/>
              </a:solidFill>
            </a:endParaRPr>
          </a:p>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907858" y="44768"/>
            <a:ext cx="6707187" cy="1143000"/>
          </a:xfrm>
        </p:spPr>
        <p:txBody>
          <a:bodyPr/>
          <a:p>
            <a:r>
              <a:rPr lang="en-US" b="1">
                <a:solidFill>
                  <a:srgbClr val="FF0000"/>
                </a:solidFill>
              </a:rPr>
              <a:t>ADVANTAGES</a:t>
            </a:r>
            <a:endParaRPr lang="en-US" b="1">
              <a:solidFill>
                <a:srgbClr val="FF0000"/>
              </a:solidFill>
            </a:endParaRPr>
          </a:p>
        </p:txBody>
      </p:sp>
      <p:sp>
        <p:nvSpPr>
          <p:cNvPr id="3" name="Content Placeholder 2"/>
          <p:cNvSpPr>
            <a:spLocks noGrp="1"/>
          </p:cNvSpPr>
          <p:nvPr>
            <p:ph idx="1"/>
          </p:nvPr>
        </p:nvSpPr>
        <p:spPr>
          <a:xfrm>
            <a:off x="1907858" y="548640"/>
            <a:ext cx="6707187" cy="4525963"/>
          </a:xfrm>
        </p:spPr>
        <p:txBody>
          <a:bodyPr/>
          <a:p>
            <a:pPr marL="0" indent="0">
              <a:buNone/>
            </a:pPr>
            <a:endParaRPr lang="en-US" sz="2800" b="1"/>
          </a:p>
          <a:p>
            <a:r>
              <a:rPr lang="en-US" b="1"/>
              <a:t>1) Automatic open-close lid for ease of use.</a:t>
            </a:r>
            <a:endParaRPr lang="en-US" b="1"/>
          </a:p>
          <a:p>
            <a:r>
              <a:rPr lang="en-US" b="1"/>
              <a:t>2) There is no contact touch between dustbin and Person so, prevention from germs and diseases.</a:t>
            </a:r>
            <a:endParaRPr lang="en-US" b="1"/>
          </a:p>
          <a:p>
            <a:r>
              <a:rPr lang="en-US" b="1"/>
              <a:t>3) Warning message indication when a Smart Trash Bin is nearly full. Also send SMS to garbage collector in particular area.</a:t>
            </a:r>
            <a:endParaRPr lang="en-US" b="1"/>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1979930" y="260985"/>
            <a:ext cx="6681470" cy="5033010"/>
          </a:xfrm>
        </p:spPr>
        <p:txBody>
          <a:bodyPr/>
          <a:p>
            <a:r>
              <a:rPr lang="en-US" b="1">
                <a:solidFill>
                  <a:schemeClr val="tx1"/>
                </a:solidFill>
              </a:rPr>
              <a:t>4) Healthy Environment maintained in particular area.</a:t>
            </a:r>
            <a:endParaRPr lang="en-US" b="1">
              <a:solidFill>
                <a:schemeClr val="tx1"/>
              </a:solidFill>
            </a:endParaRPr>
          </a:p>
          <a:p>
            <a:r>
              <a:rPr lang="en-US" b="1">
                <a:sym typeface="+mn-ea"/>
              </a:rPr>
              <a:t>5) Efficient cleaning of garbage.</a:t>
            </a:r>
            <a:endParaRPr lang="en-US" b="1"/>
          </a:p>
          <a:p>
            <a:r>
              <a:rPr lang="en-US" b="1">
                <a:sym typeface="+mn-ea"/>
              </a:rPr>
              <a:t>6) Helpful for the municipality.</a:t>
            </a:r>
            <a:endParaRPr lang="en-US" b="1"/>
          </a:p>
          <a:p>
            <a:r>
              <a:rPr lang="en-US" b="1">
                <a:sym typeface="+mn-ea"/>
              </a:rPr>
              <a:t>7) On time collection of garbage.</a:t>
            </a:r>
            <a:endParaRPr lang="en-US" b="1"/>
          </a:p>
          <a:p>
            <a:r>
              <a:rPr lang="en-US" b="1">
                <a:sym typeface="+mn-ea"/>
              </a:rPr>
              <a:t>8) No bad odour around the bin.</a:t>
            </a:r>
            <a:endParaRPr lang="en-US" b="1">
              <a:sym typeface="+mn-ea"/>
            </a:endParaRPr>
          </a:p>
          <a:p>
            <a:r>
              <a:rPr lang="en-US" b="1">
                <a:sym typeface="+mn-ea"/>
              </a:rPr>
              <a:t>9) A reduction in the number of waste collections needed by up to 80%, resulting in less manpower, emissions,fuel use and traffic congestion.</a:t>
            </a:r>
            <a:endParaRPr lang="en-US" b="1"/>
          </a:p>
          <a:p>
            <a:endParaRPr lang="en-US" b="1"/>
          </a:p>
          <a:p>
            <a:endParaRPr lang="en-US" b="1">
              <a:solidFill>
                <a:schemeClr val="tx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1907858" y="692785"/>
            <a:ext cx="6707187" cy="4525963"/>
          </a:xfrm>
        </p:spPr>
        <p:txBody>
          <a:bodyPr/>
          <a:p>
            <a:r>
              <a:rPr lang="en-US" sz="2800" b="1"/>
              <a:t>10) A reduction in the number of waste bins needed.</a:t>
            </a:r>
            <a:endParaRPr lang="en-US" sz="2800" b="1"/>
          </a:p>
          <a:p>
            <a:r>
              <a:rPr lang="en-US" sz="2800" b="1"/>
              <a:t>11) It will help in bringing evolution by technology in termof cleanliness.</a:t>
            </a:r>
            <a:endParaRPr lang="en-US" sz="2800"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olidFill>
                  <a:srgbClr val="FF0000"/>
                </a:solidFill>
              </a:rPr>
              <a:t>CONCLUSION</a:t>
            </a:r>
            <a:endParaRPr lang="en-US" b="1">
              <a:solidFill>
                <a:srgbClr val="FF0000"/>
              </a:solidFill>
            </a:endParaRPr>
          </a:p>
        </p:txBody>
      </p:sp>
      <p:sp>
        <p:nvSpPr>
          <p:cNvPr id="3" name="Content Placeholder 2"/>
          <p:cNvSpPr>
            <a:spLocks noGrp="1"/>
          </p:cNvSpPr>
          <p:nvPr>
            <p:ph idx="1"/>
          </p:nvPr>
        </p:nvSpPr>
        <p:spPr>
          <a:xfrm>
            <a:off x="1835468" y="1340485"/>
            <a:ext cx="6707187" cy="4525963"/>
          </a:xfrm>
        </p:spPr>
        <p:txBody>
          <a:bodyPr/>
          <a:p>
            <a:r>
              <a:rPr lang="en-US" sz="2800" b="1">
                <a:solidFill>
                  <a:schemeClr val="tx1"/>
                </a:solidFill>
              </a:rPr>
              <a:t>For social it will help toward health and hygiene,as many possible. So that normal people to rich people can take benefit from it. Believe this will bring something changes in term of cleanliness as well technology.So my next work will be adding one more sensor which will sense whether our dustbin is full or not. And there will be a display will be added so that user can notify that dustbin is full or not.</a:t>
            </a:r>
            <a:endParaRPr lang="en-US" sz="2800" b="1">
              <a:solidFill>
                <a:schemeClr val="tx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979613" y="116523"/>
            <a:ext cx="6707187" cy="1143000"/>
          </a:xfrm>
        </p:spPr>
        <p:txBody>
          <a:bodyPr/>
          <a:p>
            <a:r>
              <a:rPr lang="en-US" sz="4000" b="1">
                <a:solidFill>
                  <a:srgbClr val="FF0000"/>
                </a:solidFill>
              </a:rPr>
              <a:t>FUTURE ENHANCEMENT</a:t>
            </a:r>
            <a:endParaRPr lang="en-US" sz="4000" b="1">
              <a:solidFill>
                <a:srgbClr val="FF0000"/>
              </a:solidFill>
            </a:endParaRPr>
          </a:p>
        </p:txBody>
      </p:sp>
      <p:sp>
        <p:nvSpPr>
          <p:cNvPr id="3" name="Content Placeholder 2"/>
          <p:cNvSpPr>
            <a:spLocks noGrp="1"/>
          </p:cNvSpPr>
          <p:nvPr>
            <p:ph idx="1"/>
          </p:nvPr>
        </p:nvSpPr>
        <p:spPr>
          <a:xfrm>
            <a:off x="1979930" y="1052830"/>
            <a:ext cx="6929120" cy="6324600"/>
          </a:xfrm>
        </p:spPr>
        <p:txBody>
          <a:bodyPr/>
          <a:p>
            <a:pPr marL="0" indent="0">
              <a:buNone/>
            </a:pPr>
            <a:r>
              <a:rPr lang="en-US" sz="2400" b="1"/>
              <a:t>There can be many enhancements done for this prototype which can be a revolutionary change in maintaining our environment clean and healthy.The few enhancementscan be done are:</a:t>
            </a:r>
            <a:endParaRPr lang="en-US" sz="2400" b="1"/>
          </a:p>
          <a:p>
            <a:pPr marL="0" indent="0">
              <a:buNone/>
            </a:pPr>
            <a:endParaRPr lang="en-US" sz="2400" b="1"/>
          </a:p>
          <a:p>
            <a:pPr marL="0" indent="0">
              <a:buNone/>
            </a:pPr>
            <a:r>
              <a:rPr lang="en-US" sz="2400" b="1"/>
              <a:t>The implementation of more collective bins placed side by side where it automatically detects the type and waste and places in the correct bin color which is assigned for that type.These dustbins can be placed with a GPS tracker where the dustbins in a particular locality can be located easily and the waste can be emptied. This method can lead to Smart Waste Monitoring System.</a:t>
            </a:r>
            <a:endParaRPr lang="en-US" sz="2400" b="1"/>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noChangeArrowheads="1"/>
          </p:cNvSpPr>
          <p:nvPr>
            <p:ph type="ctrTitle"/>
          </p:nvPr>
        </p:nvSpPr>
        <p:spPr/>
        <p:txBody>
          <a:bodyPr/>
          <a:p>
            <a:endParaRPr lang="en-US"/>
          </a:p>
        </p:txBody>
      </p:sp>
      <p:sp>
        <p:nvSpPr>
          <p:cNvPr id="5" name="Subtitle 4"/>
          <p:cNvSpPr>
            <a:spLocks noGrp="1" noChangeArrowheads="1"/>
          </p:cNvSpPr>
          <p:nvPr>
            <p:ph type="subTitle" idx="1"/>
          </p:nvPr>
        </p:nvSpPr>
        <p:spPr/>
        <p:txBody>
          <a:bodyPr/>
          <a:p>
            <a:endParaRPr lang="en-US"/>
          </a:p>
        </p:txBody>
      </p:sp>
      <p:pic>
        <p:nvPicPr>
          <p:cNvPr id="6" name="Picture 5" descr="SmartBinConcept1"/>
          <p:cNvPicPr>
            <a:picLocks noChangeAspect="1"/>
          </p:cNvPicPr>
          <p:nvPr/>
        </p:nvPicPr>
        <p:blipFill>
          <a:blip r:embed="rId1"/>
          <a:stretch>
            <a:fillRect/>
          </a:stretch>
        </p:blipFill>
        <p:spPr>
          <a:xfrm>
            <a:off x="467995" y="672465"/>
            <a:ext cx="8398510" cy="551370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noChangeArrowheads="1"/>
          </p:cNvSpPr>
          <p:nvPr>
            <p:ph type="ctrTitle"/>
          </p:nvPr>
        </p:nvSpPr>
        <p:spPr/>
        <p:txBody>
          <a:bodyPr/>
          <a:p>
            <a:endParaRPr lang="en-US"/>
          </a:p>
        </p:txBody>
      </p:sp>
      <p:sp>
        <p:nvSpPr>
          <p:cNvPr id="5" name="Subtitle 4"/>
          <p:cNvSpPr>
            <a:spLocks noGrp="1" noChangeArrowheads="1"/>
          </p:cNvSpPr>
          <p:nvPr>
            <p:ph type="subTitle" idx="1"/>
          </p:nvPr>
        </p:nvSpPr>
        <p:spPr/>
        <p:txBody>
          <a:bodyPr/>
          <a:p>
            <a:endParaRPr lang="en-US"/>
          </a:p>
        </p:txBody>
      </p:sp>
      <p:pic>
        <p:nvPicPr>
          <p:cNvPr id="6" name="Picture 5" descr="Smart-Bin-Concept-BioEnableTech"/>
          <p:cNvPicPr>
            <a:picLocks noChangeAspect="1"/>
          </p:cNvPicPr>
          <p:nvPr/>
        </p:nvPicPr>
        <p:blipFill>
          <a:blip r:embed="rId1"/>
          <a:stretch>
            <a:fillRect/>
          </a:stretch>
        </p:blipFill>
        <p:spPr>
          <a:xfrm>
            <a:off x="391795" y="836930"/>
            <a:ext cx="8360410" cy="5723890"/>
          </a:xfrm>
          <a:prstGeom prst="rect">
            <a:avLst/>
          </a:prstGeom>
        </p:spPr>
      </p:pic>
      <p:sp>
        <p:nvSpPr>
          <p:cNvPr id="8" name="Text Box 7"/>
          <p:cNvSpPr txBox="1"/>
          <p:nvPr/>
        </p:nvSpPr>
        <p:spPr>
          <a:xfrm>
            <a:off x="1188085" y="0"/>
            <a:ext cx="6863080" cy="922020"/>
          </a:xfrm>
          <a:prstGeom prst="rect">
            <a:avLst/>
          </a:prstGeom>
          <a:solidFill>
            <a:schemeClr val="bg1"/>
          </a:solidFill>
        </p:spPr>
        <p:txBody>
          <a:bodyPr wrap="square" rtlCol="0" anchor="t">
            <a:spAutoFit/>
          </a:bodyPr>
          <a:p>
            <a:r>
              <a:rPr lang="en-US" sz="5400" b="1">
                <a:solidFill>
                  <a:srgbClr val="FF0000"/>
                </a:solidFill>
              </a:rPr>
              <a:t>SMART WASTE BIN</a:t>
            </a:r>
            <a:r>
              <a:rPr lang="en-US">
                <a:solidFill>
                  <a:srgbClr val="FF0000"/>
                </a:solidFill>
              </a:rPr>
              <a:t> </a:t>
            </a:r>
            <a:endParaRPr lang="en-US">
              <a:solidFill>
                <a:srgbClr val="FF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Subtitle 4"/>
          <p:cNvSpPr>
            <a:spLocks noGrp="1"/>
          </p:cNvSpPr>
          <p:nvPr>
            <p:ph type="subTitle" idx="1"/>
          </p:nvPr>
        </p:nvSpPr>
        <p:spPr/>
        <p:txBody>
          <a:bodyPr/>
          <a:p>
            <a:endParaRPr lang="en-US"/>
          </a:p>
        </p:txBody>
      </p:sp>
      <p:pic>
        <p:nvPicPr>
          <p:cNvPr id="6" name="Picture 5"/>
          <p:cNvPicPr>
            <a:picLocks noChangeAspect="1"/>
          </p:cNvPicPr>
          <p:nvPr/>
        </p:nvPicPr>
        <p:blipFill>
          <a:blip r:embed="rId1"/>
          <a:stretch>
            <a:fillRect/>
          </a:stretch>
        </p:blipFill>
        <p:spPr>
          <a:xfrm>
            <a:off x="1835785" y="-635"/>
            <a:ext cx="7312660" cy="6882130"/>
          </a:xfrm>
          <a:prstGeom prst="rect">
            <a:avLst/>
          </a:prstGeom>
        </p:spPr>
      </p:pic>
      <p:sp>
        <p:nvSpPr>
          <p:cNvPr id="8" name="Text Box 7"/>
          <p:cNvSpPr txBox="1"/>
          <p:nvPr/>
        </p:nvSpPr>
        <p:spPr>
          <a:xfrm>
            <a:off x="2123123" y="2277110"/>
            <a:ext cx="3443605" cy="829945"/>
          </a:xfrm>
          <a:prstGeom prst="rect">
            <a:avLst/>
          </a:prstGeom>
          <a:noFill/>
        </p:spPr>
        <p:txBody>
          <a:bodyPr wrap="none" rtlCol="0">
            <a:spAutoFit/>
          </a:bodyPr>
          <a:p>
            <a:r>
              <a:rPr lang="en-US" sz="4800" b="1">
                <a:solidFill>
                  <a:srgbClr val="FF0000"/>
                </a:solidFill>
              </a:rPr>
              <a:t>Thank You!</a:t>
            </a:r>
            <a:endParaRPr lang="en-US" sz="4800" b="1">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noChangeArrowheads="1"/>
          </p:cNvSpPr>
          <p:nvPr>
            <p:ph type="ctrTitle"/>
          </p:nvPr>
        </p:nvSpPr>
        <p:spPr>
          <a:xfrm>
            <a:off x="1115695" y="260985"/>
            <a:ext cx="6993890" cy="780415"/>
          </a:xfrm>
          <a:solidFill>
            <a:schemeClr val="bg1"/>
          </a:solidFill>
        </p:spPr>
        <p:txBody>
          <a:bodyPr/>
          <a:p>
            <a:r>
              <a:rPr lang="en-IN" altLang="en-US">
                <a:solidFill>
                  <a:srgbClr val="FF0000"/>
                </a:solidFill>
              </a:rPr>
              <a:t>SMART DUSTBINS FOR </a:t>
            </a:r>
            <a:r>
              <a:rPr lang="en-IN" altLang="en-US">
                <a:solidFill>
                  <a:srgbClr val="FF0000"/>
                </a:solidFill>
                <a:sym typeface="+mn-ea"/>
              </a:rPr>
              <a:t>SMART  CITIES</a:t>
            </a:r>
            <a:endParaRPr lang="en-IN" altLang="en-US" sz="4000">
              <a:solidFill>
                <a:srgbClr val="FF0000"/>
              </a:solidFill>
            </a:endParaRPr>
          </a:p>
        </p:txBody>
      </p:sp>
      <p:sp>
        <p:nvSpPr>
          <p:cNvPr id="5" name="Subtitle 4"/>
          <p:cNvSpPr>
            <a:spLocks noGrp="1" noChangeArrowheads="1"/>
          </p:cNvSpPr>
          <p:nvPr>
            <p:ph type="subTitle" idx="1"/>
          </p:nvPr>
        </p:nvSpPr>
        <p:spPr>
          <a:xfrm>
            <a:off x="2411730" y="1124585"/>
            <a:ext cx="5327650" cy="503238"/>
          </a:xfrm>
        </p:spPr>
        <p:txBody>
          <a:bodyPr/>
          <a:p>
            <a:r>
              <a:rPr lang="en-IN" altLang="en-US"/>
              <a:t>CLEAN91 Smart Dustbin(Mini)</a:t>
            </a:r>
            <a:endParaRPr lang="en-IN" altLang="en-US"/>
          </a:p>
        </p:txBody>
      </p:sp>
      <p:pic>
        <p:nvPicPr>
          <p:cNvPr id="8" name="Picture 7" descr="smart-dustbin"/>
          <p:cNvPicPr>
            <a:picLocks noChangeAspect="1"/>
          </p:cNvPicPr>
          <p:nvPr/>
        </p:nvPicPr>
        <p:blipFill>
          <a:blip r:embed="rId1"/>
          <a:srcRect t="1353"/>
          <a:stretch>
            <a:fillRect/>
          </a:stretch>
        </p:blipFill>
        <p:spPr>
          <a:xfrm>
            <a:off x="3563620" y="2211705"/>
            <a:ext cx="5372735" cy="3152140"/>
          </a:xfrm>
          <a:prstGeom prst="rect">
            <a:avLst/>
          </a:prstGeom>
        </p:spPr>
      </p:pic>
      <p:pic>
        <p:nvPicPr>
          <p:cNvPr id="9" name="Picture 8" descr="IMG_20220506_055954"/>
          <p:cNvPicPr>
            <a:picLocks noChangeAspect="1"/>
          </p:cNvPicPr>
          <p:nvPr/>
        </p:nvPicPr>
        <p:blipFill>
          <a:blip r:embed="rId2"/>
          <a:stretch>
            <a:fillRect/>
          </a:stretch>
        </p:blipFill>
        <p:spPr>
          <a:xfrm>
            <a:off x="217170" y="2204720"/>
            <a:ext cx="3346450" cy="31515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4" name="Rectangle 2"/>
          <p:cNvSpPr>
            <a:spLocks noGrp="1" noChangeArrowheads="1"/>
          </p:cNvSpPr>
          <p:nvPr>
            <p:ph type="title"/>
          </p:nvPr>
        </p:nvSpPr>
        <p:spPr/>
        <p:txBody>
          <a:bodyPr/>
          <a:lstStyle/>
          <a:p>
            <a:r>
              <a:rPr lang="en-IN" altLang="en-US" b="1">
                <a:solidFill>
                  <a:srgbClr val="FF0000"/>
                </a:solidFill>
              </a:rPr>
              <a:t>INTRODUCTION</a:t>
            </a:r>
            <a:endParaRPr lang="en-IN" altLang="en-US" b="1">
              <a:solidFill>
                <a:srgbClr val="FF0000"/>
              </a:solidFill>
            </a:endParaRPr>
          </a:p>
        </p:txBody>
      </p:sp>
      <p:sp>
        <p:nvSpPr>
          <p:cNvPr id="366595" name="Rectangle 3"/>
          <p:cNvSpPr>
            <a:spLocks noGrp="1" noChangeArrowheads="1"/>
          </p:cNvSpPr>
          <p:nvPr>
            <p:ph type="body" idx="1"/>
          </p:nvPr>
        </p:nvSpPr>
        <p:spPr>
          <a:xfrm>
            <a:off x="1979295" y="1755140"/>
            <a:ext cx="6851015" cy="4328160"/>
          </a:xfrm>
        </p:spPr>
        <p:txBody>
          <a:bodyPr/>
          <a:lstStyle/>
          <a:p>
            <a:r>
              <a:rPr lang="en-IN" altLang="en-US" sz="2400" b="1"/>
              <a:t>SMART DUSTBIN is an IOT based project that will bring a new and smart way of cleanliness. It is a decent gadget to make your home clean, due to practically all offspring of home consistently make it grimy and spread litter to a great extent by electronics, rappers and various other things. Since the smart dustbin is additionally intriguing and children make fun with it so it will help to maintain cleanliness in home.</a:t>
            </a:r>
            <a:endParaRPr lang="en-IN" altLang="en-US" sz="2400"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noChangeArrowheads="1"/>
          </p:cNvSpPr>
          <p:nvPr>
            <p:ph type="ctrTitle"/>
          </p:nvPr>
        </p:nvSpPr>
        <p:spPr/>
        <p:txBody>
          <a:bodyPr/>
          <a:p>
            <a:endParaRPr lang="en-US"/>
          </a:p>
        </p:txBody>
      </p:sp>
      <p:sp>
        <p:nvSpPr>
          <p:cNvPr id="5" name="Subtitle 4"/>
          <p:cNvSpPr>
            <a:spLocks noGrp="1" noChangeArrowheads="1"/>
          </p:cNvSpPr>
          <p:nvPr>
            <p:ph type="subTitle" idx="1"/>
          </p:nvPr>
        </p:nvSpPr>
        <p:spPr/>
        <p:txBody>
          <a:bodyPr/>
          <a:p>
            <a:endParaRPr lang="en-US"/>
          </a:p>
        </p:txBody>
      </p:sp>
      <p:pic>
        <p:nvPicPr>
          <p:cNvPr id="3" name="Content Placeholder 2" descr="11"/>
          <p:cNvPicPr>
            <a:picLocks noChangeAspect="1"/>
          </p:cNvPicPr>
          <p:nvPr>
            <p:ph idx="4294967295"/>
          </p:nvPr>
        </p:nvPicPr>
        <p:blipFill>
          <a:blip r:embed="rId1"/>
          <a:srcRect l="5572" t="4773" r="5598" b="55531"/>
          <a:stretch>
            <a:fillRect/>
          </a:stretch>
        </p:blipFill>
        <p:spPr>
          <a:xfrm>
            <a:off x="179705" y="280670"/>
            <a:ext cx="8723630" cy="62972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idx="4294967295"/>
          </p:nvPr>
        </p:nvSpPr>
        <p:spPr>
          <a:xfrm>
            <a:off x="2267585" y="332740"/>
            <a:ext cx="5327650" cy="751205"/>
          </a:xfrm>
        </p:spPr>
        <p:txBody>
          <a:bodyPr/>
          <a:p>
            <a:r>
              <a:rPr lang="en-US" altLang="uk-UA" sz="4800" b="1">
                <a:solidFill>
                  <a:srgbClr val="FF0000"/>
                </a:solidFill>
                <a:latin typeface="Verdana" panose="020B0604030504040204" charset="0"/>
                <a:cs typeface="Verdana" panose="020B0604030504040204" charset="0"/>
                <a:sym typeface="+mn-ea"/>
              </a:rPr>
              <a:t>COMPONENT</a:t>
            </a:r>
            <a:br>
              <a:rPr lang="en-US" altLang="uk-UA" sz="4000" b="1">
                <a:solidFill>
                  <a:srgbClr val="FF0000"/>
                </a:solidFill>
                <a:latin typeface="Verdana" panose="020B0604030504040204" charset="0"/>
                <a:cs typeface="Verdana" panose="020B0604030504040204" charset="0"/>
              </a:rPr>
            </a:br>
            <a:endParaRPr lang="en-US" altLang="uk-UA" sz="4000" b="1">
              <a:solidFill>
                <a:srgbClr val="FF0000"/>
              </a:solidFill>
              <a:latin typeface="Verdana" panose="020B0604030504040204" charset="0"/>
              <a:cs typeface="Verdana" panose="020B0604030504040204" charset="0"/>
            </a:endParaRPr>
          </a:p>
        </p:txBody>
      </p:sp>
      <p:pic>
        <p:nvPicPr>
          <p:cNvPr id="6" name="Content Placeholder 5" descr="IMG20211007133605-1024x768"/>
          <p:cNvPicPr>
            <a:picLocks noChangeAspect="1"/>
          </p:cNvPicPr>
          <p:nvPr>
            <p:ph idx="4294967295"/>
          </p:nvPr>
        </p:nvPicPr>
        <p:blipFill>
          <a:blip r:embed="rId1"/>
          <a:stretch>
            <a:fillRect/>
          </a:stretch>
        </p:blipFill>
        <p:spPr>
          <a:xfrm>
            <a:off x="323215" y="836930"/>
            <a:ext cx="8497570" cy="57658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p:nvPr>
            <p:ph type="title"/>
          </p:nvPr>
        </p:nvSpPr>
        <p:spPr>
          <a:xfrm>
            <a:off x="2555558" y="260668"/>
            <a:ext cx="6707187" cy="1143000"/>
          </a:xfrm>
        </p:spPr>
        <p:txBody>
          <a:bodyPr/>
          <a:p>
            <a:r>
              <a:rPr lang="en-US" sz="3200" b="1"/>
              <a:t>     </a:t>
            </a:r>
            <a:r>
              <a:rPr lang="en-US" sz="3200" b="1">
                <a:solidFill>
                  <a:srgbClr val="FF0000"/>
                </a:solidFill>
              </a:rPr>
              <a:t> CIRCUIT DIAGRAM</a:t>
            </a:r>
            <a:br>
              <a:rPr lang="en-US" sz="3200" b="1">
                <a:solidFill>
                  <a:srgbClr val="FF0000"/>
                </a:solidFill>
              </a:rPr>
            </a:br>
            <a:r>
              <a:rPr lang="en-US" sz="3200" b="1">
                <a:solidFill>
                  <a:srgbClr val="FF0000"/>
                </a:solidFill>
              </a:rPr>
              <a:t>(CONNECTION DIAGRAM)</a:t>
            </a:r>
            <a:endParaRPr lang="en-US" sz="3200" b="1">
              <a:solidFill>
                <a:srgbClr val="FF0000"/>
              </a:solidFill>
            </a:endParaRPr>
          </a:p>
        </p:txBody>
      </p:sp>
      <p:pic>
        <p:nvPicPr>
          <p:cNvPr id="6" name="Content Placeholder 5" descr="Circuit Diagram"/>
          <p:cNvPicPr>
            <a:picLocks noChangeAspect="1"/>
          </p:cNvPicPr>
          <p:nvPr>
            <p:ph idx="1"/>
          </p:nvPr>
        </p:nvPicPr>
        <p:blipFill>
          <a:blip r:embed="rId1"/>
          <a:stretch>
            <a:fillRect/>
          </a:stretch>
        </p:blipFill>
        <p:spPr>
          <a:xfrm>
            <a:off x="179705" y="1196975"/>
            <a:ext cx="8864600" cy="55397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1979930" y="1081405"/>
            <a:ext cx="6947535" cy="5045075"/>
          </a:xfrm>
        </p:spPr>
        <p:txBody>
          <a:bodyPr/>
          <a:p>
            <a:r>
              <a:rPr lang="en-US" b="1"/>
              <a:t>After wiring and attaching all the devices and setting up to the Smart Dustbin, now observe all the important setup whether they are well connected or something missed.</a:t>
            </a:r>
            <a:endParaRPr lang="en-US"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1797050" y="476885"/>
            <a:ext cx="7346950" cy="3806190"/>
          </a:xfrm>
          <a:prstGeom prst="rect">
            <a:avLst/>
          </a:prstGeom>
        </p:spPr>
      </p:pic>
      <p:sp>
        <p:nvSpPr>
          <p:cNvPr id="5" name="Text Box 4"/>
          <p:cNvSpPr txBox="1"/>
          <p:nvPr/>
        </p:nvSpPr>
        <p:spPr>
          <a:xfrm>
            <a:off x="1763395" y="4283710"/>
            <a:ext cx="7380605" cy="1198880"/>
          </a:xfrm>
          <a:prstGeom prst="rect">
            <a:avLst/>
          </a:prstGeom>
          <a:noFill/>
        </p:spPr>
        <p:txBody>
          <a:bodyPr wrap="square" rtlCol="0">
            <a:spAutoFit/>
          </a:bodyPr>
          <a:p>
            <a:pPr algn="ctr"/>
            <a:r>
              <a:rPr lang="en-US" sz="2400" b="1"/>
              <a:t>After connection set up now next step is to </a:t>
            </a:r>
            <a:endParaRPr lang="en-US" sz="2400" b="1"/>
          </a:p>
          <a:p>
            <a:pPr algn="ctr"/>
            <a:r>
              <a:rPr lang="en-US" sz="2400" b="1"/>
              <a:t>submit/upload code in Arduino and supply power</a:t>
            </a:r>
            <a:endParaRPr lang="en-US" sz="2400" b="1"/>
          </a:p>
          <a:p>
            <a:pPr algn="ctr"/>
            <a:r>
              <a:rPr lang="en-US" sz="2400" b="1"/>
              <a:t>to the circuit.</a:t>
            </a:r>
            <a:endParaRPr lang="en-US" sz="2400"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olidFill>
                  <a:srgbClr val="FF0000"/>
                </a:solidFill>
              </a:rPr>
              <a:t>WORKING</a:t>
            </a:r>
            <a:endParaRPr lang="en-US" b="1">
              <a:solidFill>
                <a:srgbClr val="FF0000"/>
              </a:solidFill>
            </a:endParaRPr>
          </a:p>
        </p:txBody>
      </p:sp>
      <p:sp>
        <p:nvSpPr>
          <p:cNvPr id="3" name="Content Placeholder 2"/>
          <p:cNvSpPr>
            <a:spLocks noGrp="1"/>
          </p:cNvSpPr>
          <p:nvPr>
            <p:ph idx="1"/>
          </p:nvPr>
        </p:nvSpPr>
        <p:spPr/>
        <p:txBody>
          <a:bodyPr/>
          <a:p>
            <a:r>
              <a:rPr lang="en-US" sz="2400" b="1"/>
              <a:t>When system is powered ON, Arduino keepsmonitoring for any things that come near thesensor at give range.</a:t>
            </a:r>
            <a:endParaRPr lang="en-US" sz="2400" b="1"/>
          </a:p>
          <a:p>
            <a:r>
              <a:rPr lang="en-US" sz="2400" b="1"/>
              <a:t>When Ultrasonic sensor detect any object forexample like hand or others, here Arduinocalculates its distance and if it less than a certainpredefines value than servo motor get activate first and with the support of the extended arm of the lid.</a:t>
            </a:r>
            <a:endParaRPr lang="en-US" sz="2400" b="1"/>
          </a:p>
          <a:p>
            <a:r>
              <a:rPr lang="en-US" sz="2400" b="1"/>
              <a:t>Lid will open for a given time than it willautomatically close.</a:t>
            </a:r>
            <a:endParaRPr lang="en-US" sz="2400" b="1"/>
          </a:p>
        </p:txBody>
      </p:sp>
    </p:spTree>
  </p:cSld>
  <p:clrMapOvr>
    <a:masterClrMapping/>
  </p:clrMapOvr>
</p:sld>
</file>

<file path=ppt/theme/theme1.xml><?xml version="1.0" encoding="utf-8"?>
<a:theme xmlns:a="http://schemas.openxmlformats.org/drawingml/2006/main" name="template">
  <a:themeElements>
    <a:clrScheme name="template 15">
      <a:dk1>
        <a:srgbClr val="4D4D4D"/>
      </a:dk1>
      <a:lt1>
        <a:srgbClr val="FFFFFF"/>
      </a:lt1>
      <a:dk2>
        <a:srgbClr val="4D4D4D"/>
      </a:dk2>
      <a:lt2>
        <a:srgbClr val="1F1111"/>
      </a:lt2>
      <a:accent1>
        <a:srgbClr val="393939"/>
      </a:accent1>
      <a:accent2>
        <a:srgbClr val="727272"/>
      </a:accent2>
      <a:accent3>
        <a:srgbClr val="FFFFFF"/>
      </a:accent3>
      <a:accent4>
        <a:srgbClr val="404040"/>
      </a:accent4>
      <a:accent5>
        <a:srgbClr val="AEAEAE"/>
      </a:accent5>
      <a:accent6>
        <a:srgbClr val="676767"/>
      </a:accent6>
      <a:hlink>
        <a:srgbClr val="D42424"/>
      </a:hlink>
      <a:folHlink>
        <a:srgbClr val="DDDDDD"/>
      </a:folHlink>
    </a:clrScheme>
    <a:fontScheme name="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ru-RU" sz="18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ru-RU" sz="18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template 1">
        <a:dk1>
          <a:srgbClr val="4D4D4D"/>
        </a:dk1>
        <a:lt1>
          <a:srgbClr val="FFFFFF"/>
        </a:lt1>
        <a:dk2>
          <a:srgbClr val="4D4D4D"/>
        </a:dk2>
        <a:lt2>
          <a:srgbClr val="11163C"/>
        </a:lt2>
        <a:accent1>
          <a:srgbClr val="212B53"/>
        </a:accent1>
        <a:accent2>
          <a:srgbClr val="364481"/>
        </a:accent2>
        <a:accent3>
          <a:srgbClr val="FFFFFF"/>
        </a:accent3>
        <a:accent4>
          <a:srgbClr val="404040"/>
        </a:accent4>
        <a:accent5>
          <a:srgbClr val="ABACB3"/>
        </a:accent5>
        <a:accent6>
          <a:srgbClr val="303D74"/>
        </a:accent6>
        <a:hlink>
          <a:srgbClr val="3E4985"/>
        </a:hlink>
        <a:folHlink>
          <a:srgbClr val="DDDDDD"/>
        </a:folHlink>
      </a:clrScheme>
      <a:clrMap bg1="lt1" tx1="dk1" bg2="lt2" tx2="dk2" accent1="accent1" accent2="accent2" accent3="accent3" accent4="accent4" accent5="accent5" accent6="accent6" hlink="hlink" folHlink="folHlink"/>
    </a:extraClrScheme>
    <a:extraClrScheme>
      <a:clrScheme name="template 2">
        <a:dk1>
          <a:srgbClr val="4D4D4D"/>
        </a:dk1>
        <a:lt1>
          <a:srgbClr val="FFFFFF"/>
        </a:lt1>
        <a:dk2>
          <a:srgbClr val="4D4D4D"/>
        </a:dk2>
        <a:lt2>
          <a:srgbClr val="0D254C"/>
        </a:lt2>
        <a:accent1>
          <a:srgbClr val="254B83"/>
        </a:accent1>
        <a:accent2>
          <a:srgbClr val="406DAA"/>
        </a:accent2>
        <a:accent3>
          <a:srgbClr val="FFFFFF"/>
        </a:accent3>
        <a:accent4>
          <a:srgbClr val="404040"/>
        </a:accent4>
        <a:accent5>
          <a:srgbClr val="ACB1C1"/>
        </a:accent5>
        <a:accent6>
          <a:srgbClr val="39629A"/>
        </a:accent6>
        <a:hlink>
          <a:srgbClr val="3267B4"/>
        </a:hlink>
        <a:folHlink>
          <a:srgbClr val="DDDDDD"/>
        </a:folHlink>
      </a:clrScheme>
      <a:clrMap bg1="lt1" tx1="dk1" bg2="lt2" tx2="dk2" accent1="accent1" accent2="accent2" accent3="accent3" accent4="accent4" accent5="accent5" accent6="accent6" hlink="hlink" folHlink="folHlink"/>
    </a:extraClrScheme>
    <a:extraClrScheme>
      <a:clrScheme name="template 3">
        <a:dk1>
          <a:srgbClr val="4D4D4D"/>
        </a:dk1>
        <a:lt1>
          <a:srgbClr val="FFFFFF"/>
        </a:lt1>
        <a:dk2>
          <a:srgbClr val="4D4D4D"/>
        </a:dk2>
        <a:lt2>
          <a:srgbClr val="363B45"/>
        </a:lt2>
        <a:accent1>
          <a:srgbClr val="A99D9B"/>
        </a:accent1>
        <a:accent2>
          <a:srgbClr val="565A66"/>
        </a:accent2>
        <a:accent3>
          <a:srgbClr val="FFFFFF"/>
        </a:accent3>
        <a:accent4>
          <a:srgbClr val="404040"/>
        </a:accent4>
        <a:accent5>
          <a:srgbClr val="D1CCCB"/>
        </a:accent5>
        <a:accent6>
          <a:srgbClr val="4D515C"/>
        </a:accent6>
        <a:hlink>
          <a:srgbClr val="927154"/>
        </a:hlink>
        <a:folHlink>
          <a:srgbClr val="DDDDDD"/>
        </a:folHlink>
      </a:clrScheme>
      <a:clrMap bg1="lt1" tx1="dk1" bg2="lt2" tx2="dk2" accent1="accent1" accent2="accent2" accent3="accent3" accent4="accent4" accent5="accent5" accent6="accent6" hlink="hlink" folHlink="folHlink"/>
    </a:extraClrScheme>
    <a:extraClrScheme>
      <a:clrScheme name="template 4">
        <a:dk1>
          <a:srgbClr val="4D4D4D"/>
        </a:dk1>
        <a:lt1>
          <a:srgbClr val="FFFFFF"/>
        </a:lt1>
        <a:dk2>
          <a:srgbClr val="4D4D4D"/>
        </a:dk2>
        <a:lt2>
          <a:srgbClr val="2E3236"/>
        </a:lt2>
        <a:accent1>
          <a:srgbClr val="B26920"/>
        </a:accent1>
        <a:accent2>
          <a:srgbClr val="6F7F8D"/>
        </a:accent2>
        <a:accent3>
          <a:srgbClr val="FFFFFF"/>
        </a:accent3>
        <a:accent4>
          <a:srgbClr val="404040"/>
        </a:accent4>
        <a:accent5>
          <a:srgbClr val="D5B9AB"/>
        </a:accent5>
        <a:accent6>
          <a:srgbClr val="64727F"/>
        </a:accent6>
        <a:hlink>
          <a:srgbClr val="EEC722"/>
        </a:hlink>
        <a:folHlink>
          <a:srgbClr val="DDDDDD"/>
        </a:folHlink>
      </a:clrScheme>
      <a:clrMap bg1="lt1" tx1="dk1" bg2="lt2" tx2="dk2" accent1="accent1" accent2="accent2" accent3="accent3" accent4="accent4" accent5="accent5" accent6="accent6" hlink="hlink" folHlink="folHlink"/>
    </a:extraClrScheme>
    <a:extraClrScheme>
      <a:clrScheme name="template 5">
        <a:dk1>
          <a:srgbClr val="4D4D4D"/>
        </a:dk1>
        <a:lt1>
          <a:srgbClr val="FFFFFF"/>
        </a:lt1>
        <a:dk2>
          <a:srgbClr val="4D4D4D"/>
        </a:dk2>
        <a:lt2>
          <a:srgbClr val="2E3236"/>
        </a:lt2>
        <a:accent1>
          <a:srgbClr val="9BB6EE"/>
        </a:accent1>
        <a:accent2>
          <a:srgbClr val="6F7F8D"/>
        </a:accent2>
        <a:accent3>
          <a:srgbClr val="FFFFFF"/>
        </a:accent3>
        <a:accent4>
          <a:srgbClr val="404040"/>
        </a:accent4>
        <a:accent5>
          <a:srgbClr val="CBD7F5"/>
        </a:accent5>
        <a:accent6>
          <a:srgbClr val="64727F"/>
        </a:accent6>
        <a:hlink>
          <a:srgbClr val="84AAF3"/>
        </a:hlink>
        <a:folHlink>
          <a:srgbClr val="DDDDDD"/>
        </a:folHlink>
      </a:clrScheme>
      <a:clrMap bg1="lt1" tx1="dk1" bg2="lt2" tx2="dk2" accent1="accent1" accent2="accent2" accent3="accent3" accent4="accent4" accent5="accent5" accent6="accent6" hlink="hlink" folHlink="folHlink"/>
    </a:extraClrScheme>
    <a:extraClrScheme>
      <a:clrScheme name="template 6">
        <a:dk1>
          <a:srgbClr val="4D4D4D"/>
        </a:dk1>
        <a:lt1>
          <a:srgbClr val="FFFFFF"/>
        </a:lt1>
        <a:dk2>
          <a:srgbClr val="4D4D4D"/>
        </a:dk2>
        <a:lt2>
          <a:srgbClr val="40494F"/>
        </a:lt2>
        <a:accent1>
          <a:srgbClr val="6D7D8A"/>
        </a:accent1>
        <a:accent2>
          <a:srgbClr val="A7A7A7"/>
        </a:accent2>
        <a:accent3>
          <a:srgbClr val="FFFFFF"/>
        </a:accent3>
        <a:accent4>
          <a:srgbClr val="404040"/>
        </a:accent4>
        <a:accent5>
          <a:srgbClr val="BABFC4"/>
        </a:accent5>
        <a:accent6>
          <a:srgbClr val="979797"/>
        </a:accent6>
        <a:hlink>
          <a:srgbClr val="7F7F7F"/>
        </a:hlink>
        <a:folHlink>
          <a:srgbClr val="DDDDDD"/>
        </a:folHlink>
      </a:clrScheme>
      <a:clrMap bg1="lt1" tx1="dk1" bg2="lt2" tx2="dk2" accent1="accent1" accent2="accent2" accent3="accent3" accent4="accent4" accent5="accent5" accent6="accent6" hlink="hlink" folHlink="folHlink"/>
    </a:extraClrScheme>
    <a:extraClrScheme>
      <a:clrScheme name="template 7">
        <a:dk1>
          <a:srgbClr val="4D4D4D"/>
        </a:dk1>
        <a:lt1>
          <a:srgbClr val="FFFFFF"/>
        </a:lt1>
        <a:dk2>
          <a:srgbClr val="4D4D4D"/>
        </a:dk2>
        <a:lt2>
          <a:srgbClr val="454D52"/>
        </a:lt2>
        <a:accent1>
          <a:srgbClr val="7D8B97"/>
        </a:accent1>
        <a:accent2>
          <a:srgbClr val="CBCBCB"/>
        </a:accent2>
        <a:accent3>
          <a:srgbClr val="FFFFFF"/>
        </a:accent3>
        <a:accent4>
          <a:srgbClr val="404040"/>
        </a:accent4>
        <a:accent5>
          <a:srgbClr val="BFC4C9"/>
        </a:accent5>
        <a:accent6>
          <a:srgbClr val="B8B8B8"/>
        </a:accent6>
        <a:hlink>
          <a:srgbClr val="515869"/>
        </a:hlink>
        <a:folHlink>
          <a:srgbClr val="DDDDDD"/>
        </a:folHlink>
      </a:clrScheme>
      <a:clrMap bg1="lt1" tx1="dk1" bg2="lt2" tx2="dk2" accent1="accent1" accent2="accent2" accent3="accent3" accent4="accent4" accent5="accent5" accent6="accent6" hlink="hlink" folHlink="folHlink"/>
    </a:extraClrScheme>
    <a:extraClrScheme>
      <a:clrScheme name="template 8">
        <a:dk1>
          <a:srgbClr val="4D4D4D"/>
        </a:dk1>
        <a:lt1>
          <a:srgbClr val="FFFFFF"/>
        </a:lt1>
        <a:dk2>
          <a:srgbClr val="4D4D4D"/>
        </a:dk2>
        <a:lt2>
          <a:srgbClr val="393939"/>
        </a:lt2>
        <a:accent1>
          <a:srgbClr val="858585"/>
        </a:accent1>
        <a:accent2>
          <a:srgbClr val="939393"/>
        </a:accent2>
        <a:accent3>
          <a:srgbClr val="FFFFFF"/>
        </a:accent3>
        <a:accent4>
          <a:srgbClr val="404040"/>
        </a:accent4>
        <a:accent5>
          <a:srgbClr val="C2C2C2"/>
        </a:accent5>
        <a:accent6>
          <a:srgbClr val="858585"/>
        </a:accent6>
        <a:hlink>
          <a:srgbClr val="696969"/>
        </a:hlink>
        <a:folHlink>
          <a:srgbClr val="DDDDDD"/>
        </a:folHlink>
      </a:clrScheme>
      <a:clrMap bg1="lt1" tx1="dk1" bg2="lt2" tx2="dk2" accent1="accent1" accent2="accent2" accent3="accent3" accent4="accent4" accent5="accent5" accent6="accent6" hlink="hlink" folHlink="folHlink"/>
    </a:extraClrScheme>
    <a:extraClrScheme>
      <a:clrScheme name="template 9">
        <a:dk1>
          <a:srgbClr val="4D4D4D"/>
        </a:dk1>
        <a:lt1>
          <a:srgbClr val="FFFFFF"/>
        </a:lt1>
        <a:dk2>
          <a:srgbClr val="4D4D4D"/>
        </a:dk2>
        <a:lt2>
          <a:srgbClr val="4F5056"/>
        </a:lt2>
        <a:accent1>
          <a:srgbClr val="7E7F8E"/>
        </a:accent1>
        <a:accent2>
          <a:srgbClr val="C0C1C5"/>
        </a:accent2>
        <a:accent3>
          <a:srgbClr val="FFFFFF"/>
        </a:accent3>
        <a:accent4>
          <a:srgbClr val="404040"/>
        </a:accent4>
        <a:accent5>
          <a:srgbClr val="C0C0C6"/>
        </a:accent5>
        <a:accent6>
          <a:srgbClr val="AEAFB2"/>
        </a:accent6>
        <a:hlink>
          <a:srgbClr val="ACAFB7"/>
        </a:hlink>
        <a:folHlink>
          <a:srgbClr val="DDDDDD"/>
        </a:folHlink>
      </a:clrScheme>
      <a:clrMap bg1="lt1" tx1="dk1" bg2="lt2" tx2="dk2" accent1="accent1" accent2="accent2" accent3="accent3" accent4="accent4" accent5="accent5" accent6="accent6" hlink="hlink" folHlink="folHlink"/>
    </a:extraClrScheme>
    <a:extraClrScheme>
      <a:clrScheme name="template 10">
        <a:dk1>
          <a:srgbClr val="4D4D4D"/>
        </a:dk1>
        <a:lt1>
          <a:srgbClr val="FFFFFF"/>
        </a:lt1>
        <a:dk2>
          <a:srgbClr val="4D4D4D"/>
        </a:dk2>
        <a:lt2>
          <a:srgbClr val="85978F"/>
        </a:lt2>
        <a:accent1>
          <a:srgbClr val="9DA499"/>
        </a:accent1>
        <a:accent2>
          <a:srgbClr val="A5B9BA"/>
        </a:accent2>
        <a:accent3>
          <a:srgbClr val="FFFFFF"/>
        </a:accent3>
        <a:accent4>
          <a:srgbClr val="404040"/>
        </a:accent4>
        <a:accent5>
          <a:srgbClr val="CCCFCA"/>
        </a:accent5>
        <a:accent6>
          <a:srgbClr val="95A7A8"/>
        </a:accent6>
        <a:hlink>
          <a:srgbClr val="ABB4AB"/>
        </a:hlink>
        <a:folHlink>
          <a:srgbClr val="DDDDDD"/>
        </a:folHlink>
      </a:clrScheme>
      <a:clrMap bg1="lt1" tx1="dk1" bg2="lt2" tx2="dk2" accent1="accent1" accent2="accent2" accent3="accent3" accent4="accent4" accent5="accent5" accent6="accent6" hlink="hlink" folHlink="folHlink"/>
    </a:extraClrScheme>
    <a:extraClrScheme>
      <a:clrScheme name="template 11">
        <a:dk1>
          <a:srgbClr val="4D4D4D"/>
        </a:dk1>
        <a:lt1>
          <a:srgbClr val="FFFFFF"/>
        </a:lt1>
        <a:dk2>
          <a:srgbClr val="4D4D4D"/>
        </a:dk2>
        <a:lt2>
          <a:srgbClr val="484847"/>
        </a:lt2>
        <a:accent1>
          <a:srgbClr val="7C7C74"/>
        </a:accent1>
        <a:accent2>
          <a:srgbClr val="AFB2AA"/>
        </a:accent2>
        <a:accent3>
          <a:srgbClr val="FFFFFF"/>
        </a:accent3>
        <a:accent4>
          <a:srgbClr val="404040"/>
        </a:accent4>
        <a:accent5>
          <a:srgbClr val="BFBFBC"/>
        </a:accent5>
        <a:accent6>
          <a:srgbClr val="9EA19A"/>
        </a:accent6>
        <a:hlink>
          <a:srgbClr val="D4D2C6"/>
        </a:hlink>
        <a:folHlink>
          <a:srgbClr val="DDDDDD"/>
        </a:folHlink>
      </a:clrScheme>
      <a:clrMap bg1="lt1" tx1="dk1" bg2="lt2" tx2="dk2" accent1="accent1" accent2="accent2" accent3="accent3" accent4="accent4" accent5="accent5" accent6="accent6" hlink="hlink" folHlink="folHlink"/>
    </a:extraClrScheme>
    <a:extraClrScheme>
      <a:clrScheme name="template 12">
        <a:dk1>
          <a:srgbClr val="4D4D4D"/>
        </a:dk1>
        <a:lt1>
          <a:srgbClr val="FFFFFF"/>
        </a:lt1>
        <a:dk2>
          <a:srgbClr val="4D4D4D"/>
        </a:dk2>
        <a:lt2>
          <a:srgbClr val="18191C"/>
        </a:lt2>
        <a:accent1>
          <a:srgbClr val="1F2229"/>
        </a:accent1>
        <a:accent2>
          <a:srgbClr val="3B4A61"/>
        </a:accent2>
        <a:accent3>
          <a:srgbClr val="FFFFFF"/>
        </a:accent3>
        <a:accent4>
          <a:srgbClr val="404040"/>
        </a:accent4>
        <a:accent5>
          <a:srgbClr val="ABABAC"/>
        </a:accent5>
        <a:accent6>
          <a:srgbClr val="354257"/>
        </a:accent6>
        <a:hlink>
          <a:srgbClr val="718CAC"/>
        </a:hlink>
        <a:folHlink>
          <a:srgbClr val="DDDDDD"/>
        </a:folHlink>
      </a:clrScheme>
      <a:clrMap bg1="lt1" tx1="dk1" bg2="lt2" tx2="dk2" accent1="accent1" accent2="accent2" accent3="accent3" accent4="accent4" accent5="accent5" accent6="accent6" hlink="hlink" folHlink="folHlink"/>
    </a:extraClrScheme>
    <a:extraClrScheme>
      <a:clrScheme name="template 13">
        <a:dk1>
          <a:srgbClr val="4D4D4D"/>
        </a:dk1>
        <a:lt1>
          <a:srgbClr val="FFFFFF"/>
        </a:lt1>
        <a:dk2>
          <a:srgbClr val="4D4D4D"/>
        </a:dk2>
        <a:lt2>
          <a:srgbClr val="3E3B55"/>
        </a:lt2>
        <a:accent1>
          <a:srgbClr val="8D8DC2"/>
        </a:accent1>
        <a:accent2>
          <a:srgbClr val="777777"/>
        </a:accent2>
        <a:accent3>
          <a:srgbClr val="FFFFFF"/>
        </a:accent3>
        <a:accent4>
          <a:srgbClr val="404040"/>
        </a:accent4>
        <a:accent5>
          <a:srgbClr val="C5C5DD"/>
        </a:accent5>
        <a:accent6>
          <a:srgbClr val="6B6B6B"/>
        </a:accent6>
        <a:hlink>
          <a:srgbClr val="C0C0C0"/>
        </a:hlink>
        <a:folHlink>
          <a:srgbClr val="DDDDDD"/>
        </a:folHlink>
      </a:clrScheme>
      <a:clrMap bg1="lt1" tx1="dk1" bg2="lt2" tx2="dk2" accent1="accent1" accent2="accent2" accent3="accent3" accent4="accent4" accent5="accent5" accent6="accent6" hlink="hlink" folHlink="folHlink"/>
    </a:extraClrScheme>
    <a:extraClrScheme>
      <a:clrScheme name="template 14">
        <a:dk1>
          <a:srgbClr val="4D4D4D"/>
        </a:dk1>
        <a:lt1>
          <a:srgbClr val="FFFFFF"/>
        </a:lt1>
        <a:dk2>
          <a:srgbClr val="4D4D4D"/>
        </a:dk2>
        <a:lt2>
          <a:srgbClr val="26231E"/>
        </a:lt2>
        <a:accent1>
          <a:srgbClr val="D69F8C"/>
        </a:accent1>
        <a:accent2>
          <a:srgbClr val="AD8D82"/>
        </a:accent2>
        <a:accent3>
          <a:srgbClr val="FFFFFF"/>
        </a:accent3>
        <a:accent4>
          <a:srgbClr val="404040"/>
        </a:accent4>
        <a:accent5>
          <a:srgbClr val="E8CDC5"/>
        </a:accent5>
        <a:accent6>
          <a:srgbClr val="9C7F75"/>
        </a:accent6>
        <a:hlink>
          <a:srgbClr val="676068"/>
        </a:hlink>
        <a:folHlink>
          <a:srgbClr val="DDDDDD"/>
        </a:folHlink>
      </a:clrScheme>
      <a:clrMap bg1="lt1" tx1="dk1" bg2="lt2" tx2="dk2" accent1="accent1" accent2="accent2" accent3="accent3" accent4="accent4" accent5="accent5" accent6="accent6" hlink="hlink" folHlink="folHlink"/>
    </a:extraClrScheme>
    <a:extraClrScheme>
      <a:clrScheme name="template 15">
        <a:dk1>
          <a:srgbClr val="4D4D4D"/>
        </a:dk1>
        <a:lt1>
          <a:srgbClr val="FFFFFF"/>
        </a:lt1>
        <a:dk2>
          <a:srgbClr val="4D4D4D"/>
        </a:dk2>
        <a:lt2>
          <a:srgbClr val="1F1111"/>
        </a:lt2>
        <a:accent1>
          <a:srgbClr val="393939"/>
        </a:accent1>
        <a:accent2>
          <a:srgbClr val="727272"/>
        </a:accent2>
        <a:accent3>
          <a:srgbClr val="FFFFFF"/>
        </a:accent3>
        <a:accent4>
          <a:srgbClr val="404040"/>
        </a:accent4>
        <a:accent5>
          <a:srgbClr val="AEAEAE"/>
        </a:accent5>
        <a:accent6>
          <a:srgbClr val="676767"/>
        </a:accent6>
        <a:hlink>
          <a:srgbClr val="D42424"/>
        </a:hlink>
        <a:folHlink>
          <a:srgbClr val="DDDDD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ru-RU" sz="18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ru-RU" sz="18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3255</Words>
  <Application>WPS Presentation</Application>
  <PresentationFormat>Экран (4:3)</PresentationFormat>
  <Paragraphs>72</Paragraphs>
  <Slides>18</Slides>
  <Notes>2</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18</vt:i4>
      </vt:variant>
    </vt:vector>
  </HeadingPairs>
  <TitlesOfParts>
    <vt:vector size="28" baseType="lpstr">
      <vt:lpstr>Arial</vt:lpstr>
      <vt:lpstr>SimSun</vt:lpstr>
      <vt:lpstr>Wingdings</vt:lpstr>
      <vt:lpstr>Times New Roman</vt:lpstr>
      <vt:lpstr>Century Gothic</vt:lpstr>
      <vt:lpstr>Verdana</vt:lpstr>
      <vt:lpstr>Microsoft YaHei</vt:lpstr>
      <vt:lpstr>Arial Unicode MS</vt:lpstr>
      <vt:lpstr>template</vt:lpstr>
      <vt:lpstr>Custom Design</vt:lpstr>
      <vt:lpstr>SMART DUSTBINS FOR           SMART CITIES</vt:lpstr>
      <vt:lpstr>SMART DUSTBINS FOR SMART  CITIES</vt:lpstr>
      <vt:lpstr>INTRODUCTION</vt:lpstr>
      <vt:lpstr>PowerPoint 演示文稿</vt:lpstr>
      <vt:lpstr>COMPONENT </vt:lpstr>
      <vt:lpstr>      CIRCUIT DIAGRAM (CONNECTION DIAGRAM)</vt:lpstr>
      <vt:lpstr>PowerPoint 演示文稿</vt:lpstr>
      <vt:lpstr>PowerPoint 演示文稿</vt:lpstr>
      <vt:lpstr>WORKING</vt:lpstr>
      <vt:lpstr>APPLICATION</vt:lpstr>
      <vt:lpstr>ADVANTAGES</vt:lpstr>
      <vt:lpstr>PowerPoint 演示文稿</vt:lpstr>
      <vt:lpstr>PowerPoint 演示文稿</vt:lpstr>
      <vt:lpstr>CONCLUSION</vt:lpstr>
      <vt:lpstr>FUTURE ENHANCEMENT</vt:lpstr>
      <vt:lpstr>PowerPoint 演示文稿</vt:lpstr>
      <vt:lpstr>PowerPoint 演示文稿</vt:lpstr>
      <vt:lpstr>PowerPoint 演示文稿</vt:lpstr>
    </vt:vector>
  </TitlesOfParts>
  <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PoweredTemplates.com</dc:creator>
  <cp:lastModifiedBy>Admin</cp:lastModifiedBy>
  <cp:revision>95</cp:revision>
  <dcterms:created xsi:type="dcterms:W3CDTF">2006-06-13T13:38:00Z</dcterms:created>
  <dcterms:modified xsi:type="dcterms:W3CDTF">2022-05-06T03:06:31Z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E0FE8DADE9324462B291E907488BA395</vt:lpwstr>
  </property>
  <property fmtid="{D5CDD505-2E9C-101B-9397-08002B2CF9AE}" pid="3" name="KSOProductBuildVer">
    <vt:lpwstr>1033-11.2.0.11074</vt:lpwstr>
  </property>
</Properties>
</file>

<file path=docProps/thumbnail.jpeg>
</file>